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1" r:id="rId6"/>
    <p:sldId id="264" r:id="rId7"/>
    <p:sldId id="266" r:id="rId8"/>
    <p:sldId id="267" r:id="rId9"/>
    <p:sldId id="268" r:id="rId10"/>
    <p:sldId id="269" r:id="rId11"/>
    <p:sldId id="270" r:id="rId12"/>
    <p:sldId id="274" r:id="rId13"/>
    <p:sldId id="275" r:id="rId14"/>
    <p:sldId id="307" r:id="rId15"/>
    <p:sldId id="320" r:id="rId16"/>
    <p:sldId id="321" r:id="rId17"/>
    <p:sldId id="308" r:id="rId18"/>
    <p:sldId id="322" r:id="rId19"/>
    <p:sldId id="286" r:id="rId20"/>
    <p:sldId id="271" r:id="rId21"/>
    <p:sldId id="287" r:id="rId22"/>
    <p:sldId id="272" r:id="rId23"/>
    <p:sldId id="273" r:id="rId24"/>
    <p:sldId id="276" r:id="rId25"/>
    <p:sldId id="277" r:id="rId26"/>
    <p:sldId id="311" r:id="rId27"/>
    <p:sldId id="312" r:id="rId28"/>
    <p:sldId id="313" r:id="rId29"/>
    <p:sldId id="278" r:id="rId30"/>
    <p:sldId id="279" r:id="rId31"/>
    <p:sldId id="280" r:id="rId32"/>
    <p:sldId id="309" r:id="rId33"/>
    <p:sldId id="310" r:id="rId34"/>
    <p:sldId id="284" r:id="rId35"/>
    <p:sldId id="314" r:id="rId36"/>
    <p:sldId id="315" r:id="rId37"/>
    <p:sldId id="305" r:id="rId38"/>
    <p:sldId id="281" r:id="rId39"/>
    <p:sldId id="316" r:id="rId40"/>
    <p:sldId id="282" r:id="rId41"/>
    <p:sldId id="283" r:id="rId42"/>
    <p:sldId id="31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8" r:id="rId53"/>
    <p:sldId id="299" r:id="rId54"/>
    <p:sldId id="300" r:id="rId55"/>
    <p:sldId id="306" r:id="rId56"/>
    <p:sldId id="301" r:id="rId57"/>
    <p:sldId id="303" r:id="rId58"/>
    <p:sldId id="302" r:id="rId59"/>
    <p:sldId id="318" r:id="rId60"/>
    <p:sldId id="319" r:id="rId61"/>
  </p:sldIdLst>
  <p:sldSz cx="9144000" cy="6858000" type="screen4x3"/>
  <p:notesSz cx="6797675" cy="9926638"/>
  <p:defaultTextStyle>
    <a:defPPr>
      <a:defRPr lang="cs-CZ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0E3"/>
    <a:srgbClr val="FFCC66"/>
    <a:srgbClr val="99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15885-391C-404A-9380-06D506F73242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7.78598" units="1/cm"/>
          <inkml:channelProperty channel="Y" name="resolution" value="37.83251" units="1/cm"/>
          <inkml:channelProperty channel="T" name="resolution" value="1" units="1/dev"/>
        </inkml:channelProperties>
      </inkml:inkSource>
      <inkml:timestamp xml:id="ts0" timeString="2022-10-12T10:35:34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21779 17859 0,'0'-24'93,"24"-1"-77,-24-25 0,25 1-1,0 49-15,-25-50 16,25 25 15,-25 0 0,25 1-15,-1 24 156,-24 24-172,0 1 16,0 0-1,0 0 1,0 0-1,0-1 1,0 26-16,0-25 16,0 0 15,0 24-15,25-24-1,-25 0 1,0 24-1,0-24 32</inkml:trace>
  <inkml:trace contextRef="#ctx0" brushRef="#br0" timeOffset="618.8">22126 17959 0</inkml:trace>
  <inkml:trace contextRef="#ctx0" brushRef="#br0" timeOffset="3004.98">22374 17611 0,'-25'0'250,"-25"0"-188,50 25 16,-24-25 0,24 25-15,0 0-32,0 24 0,0-24 16,0 0 47,0 0-63,0 0 16,0-1 0,0 1 0,0 0-31,0 0 155,0 0-139,0-1 61,24-24-46,-24 25-31,25-25 15,0 0-15,0 0 78,0 0-48,-1 0 48,1 0-47</inkml:trace>
  <inkml:trace contextRef="#ctx0" brushRef="#br0" timeOffset="5671.92">23068 17959 0,'0'-50'141,"0"25"-125,0 0-1,0 1-15,0-51 31,0-24-15,0 74 0,0 0-1,0 1 1,0-1 15,0 50 172,-24-1-171,-1 1 14,0 0 1</inkml:trace>
  <inkml:trace contextRef="#ctx0" brushRef="#br0" timeOffset="8140.78">23143 17735 0,'25'0'47,"-1"0"-16,1-24 47,-25-1-46,0 0-32,0 0 15,0 0 1,0 1 0,0-1 15,25 25 125,0 0-62,0 0-79,-1 0 79,-24 25-78,25-25 15,-25 24-15,25 1 15,0 0 16,-25 0 0,0 0-16,0-1-15,0 1 30,-25-25-30,25 25 0,-25-25-1,25 25 1,-25 0 0,1-25-1,24 24 1,-25 1-1,0-25 1,0 0 0,0 25-1,25 0 1,-24-25 15,24 25 141,24-25-141,1 0-15,0 0 0,0 0 46,0 0-46,-1 0 46</inkml:trace>
  <inkml:trace contextRef="#ctx0" brushRef="#br0" timeOffset="8658.62">23589 17909 0</inkml:trace>
  <inkml:trace contextRef="#ctx0" brushRef="#br0" timeOffset="10326.08">23788 17760 0,'0'-49'157,"0"24"-126,0 0-31,0 0 31,0 0-15,0 1-1,0-1 17,0 0-17,24 0 1,1 50 156,-25 0-157,0 24 17,25-24-32,-25 0 15,0 0 1,0 24 15,0-24-15,0 0-1,0 0 1,25 0 0,-25-1 109</inkml:trace>
  <inkml:trace contextRef="#ctx0" brushRef="#br0" timeOffset="12766.98">24061 17512 0,'-50'0'156,"25"0"-125,0 25-31,1 0 32,24 0-17,0-1 16,-25-24-31,25 25 32,-25 0-32,25 0 31,0 0 0,-25-1 0,25 1 16,0 0-47,0 0 94,0 0-47,25-1 0,0 1-16,-25 0-15,25 0-1,-1-25 95,1 0-95,0 0 1,0 0 93,0 0-93,-1 0 0,1-25 93,0 0-62,-25 0-16,0 1 0,0-1 1,0 0-17,0 0 1,0 0-1,0 1 32,0-1 16,0 0-1,0 0-15,-25-24 47</inkml:trace>
  <inkml:trace contextRef="#ctx0" brushRef="#br0" timeOffset="13591.73">24259 17909 0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7.78598" units="1/cm"/>
          <inkml:channelProperty channel="Y" name="resolution" value="37.83251" units="1/cm"/>
          <inkml:channelProperty channel="T" name="resolution" value="1" units="1/dev"/>
        </inkml:channelProperties>
      </inkml:inkSource>
      <inkml:timestamp xml:id="ts0" timeString="2022-10-21T07:40:19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21059 496 0,'25'0'47,"0"0"-32,0 0 32,-1 0-31,1 0-16,-25-25 15,25 25 32,0-25 0,0 25 47,-1 0 109,-24 50-187,0 0-16,25-25 15,-25-1 16,25 1-31,-25 25 16,0-25 78,0-1 0,25 1-79</inkml:trace>
  <inkml:trace contextRef="#ctx0" brushRef="#br0" timeOffset="648.14">21555 695 0,'25'0'16</inkml:trace>
  <inkml:trace contextRef="#ctx0" brushRef="#br0" timeOffset="2357.76">21977 422 0,'-25'0'203,"0"0"-187,25 24 0,-24-24-1,24 25 1,-25-25 15,25 25-15,-25 0 31,0 0-16,25 0 0,0-1 32,0 26-32,0-25-31,0 0 15,0-1 1,0 1 15,0 0 16,0 0-31,25-25 15,-25 25-31,25-25 31,-25 24 1,25-24-17,-1 0 16,1 0-15,0 0 15,0 0-15,0 0 15,-1-24 32</inkml:trace>
  <inkml:trace contextRef="#ctx0" brushRef="#br0" timeOffset="2954.77">22250 769 0,'25'0'16</inkml:trace>
  <inkml:trace contextRef="#ctx0" brushRef="#br0" timeOffset="5153.48">22895 422 0,'25'0'203,"-25"24"-187,24-24-16,-24 25 15,25 0 1,-25 0 31,0 0-31,0 0-1,0 24 1,0 1 15,0-25-15,0-1-1,0 1 48,25-25 156,0 0-204,0 0 32,-1-25 0,1 25 0,0 0 0</inkml:trace>
  <inkml:trace contextRef="#ctx0" brushRef="#br0" timeOffset="6687.92">23143 521 0,'25'0'219,"-1"0"-219,1-25 15,0 25 1,0-25-1,24 0 1,-49 50 218,0 0-218,0 0-16,0 25 16,0 24-1,0-49 1,0 0 0,0-1-1,0 1 16,0 0 1</inkml:trace>
  <inkml:trace contextRef="#ctx0" brushRef="#br0" timeOffset="7427.45">23540 794 0,'24'0'94</inkml:trace>
  <inkml:trace contextRef="#ctx0" brushRef="#br0" timeOffset="8711.73">23788 620 0,'24'0'140,"1"-25"-140,0 1 16,-25-1-16,25 0 16,-25 75 218,0-1-218,0-24-1,0 0-15,0 49 16,0-49 15,0 25-31,0-26 16,25 1 62,0-50-47,-1 25-15,1-49-16,0-1 0</inkml:trace>
  <inkml:trace contextRef="#ctx0" brushRef="#br0" timeOffset="10792.36">24234 571 0,'0'-25'110,"-25"25"-16,1 0-94,24 25 31,-25-1-31,25 1 31,-25 0 0,25 0-15,0 0 31,0-1-16,0 1 0,0 0 1,0 0 14,0 0 48,0-1-63,0 1-15,25-25 15,0 25 16,-1-25-31,1 0-1,0 0 1,0 25 0,0-25 62,-1 0 0,1 0-62,0-25 15,-25 0 47,0 0-31,0 1-32,0-1 32,0-25 0,-25 25 0,0 25-16,25-24 1,-24 24-17,24-25 48,0 0-32,-25 25 110</inkml:trace>
  <inkml:trace contextRef="#ctx0" brushRef="#br0" timeOffset="12567.01">25078 298 0,'0'24'31,"-25"1"-31,25 25 31,0-25-15,0 49-1,-25-24 1,25-1-16,-25 1 16,25-25-16,0 24 0,-25 75 31,1-49-31,24-26 15,-25 1 17,25-25-17,0 0 1,0-1 0,0 1 77,0 0-77,-25 0 15,25 0 94,-25-25-125,0 0 188,0 24-173,1-24 17,-1 0-17,0 25 1,0-25-1,-49 0 1,49 0 0,-49 25-1,-1-25 17,26 0-17,-51 25-15,76-25 16,-26 0-16,25 0 15,-49 0 1,24 0-16,25-25 16,1 25-1,-1 0 1,0 0-16,0 0 16,-24 0-1,24 0 1,0 0 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7.23404" units="1/cm"/>
          <inkml:channelProperty channel="Y" name="resolution" value="27.23404" units="1/cm"/>
          <inkml:channelProperty channel="T" name="resolution" value="1" units="1/dev"/>
        </inkml:channelProperties>
      </inkml:inkSource>
      <inkml:timestamp xml:id="ts0" timeString="2022-11-10T09:45:19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19298 918 0,'0'25'125,"25"-25"-125,0-25 16,-1-25-16,26 25 15,-25-74 1,24 74-16,-24-24 15,0 24-15,-25-25 16,0 26 0,25 24-16,-25 49 156,0 75-156,25 25 16,-25-50-16,25-24 15,-25-51-15,0 1 16,0 0-16,0 0 15,0 0-15,24 24 16</inkml:trace>
  <inkml:trace contextRef="#ctx0" brushRef="#br0" timeOffset="437.62">19893 1116 0</inkml:trace>
  <inkml:trace contextRef="#ctx0" brushRef="#br0" timeOffset="1319.12">20141 645 0,'25'25'78,"-25"0"-62,0-1-16,0 26 15,0-25-15,0 24 32,0 1-17,0-25 1,0 0-16,0-1 31,0 1-15,25-25 15,-25 25-31</inkml:trace>
  <inkml:trace contextRef="#ctx0" brushRef="#br0" timeOffset="2353.59">20117 571 0,'24'0'78,"1"0"-46,0 0-17,0 0-15,0 0 16,-1 0-1,1 24-15,0-24 16,0 0 0,0 0-1,24 0 32</inkml:trace>
  <inkml:trace contextRef="#ctx0" brushRef="#br0" timeOffset="3579.03">20141 843 0,'25'-24'78,"0"24"-62,0 0 30,24 24-30,-24-24 0,0 0-1,0 0 17,-25 25-1</inkml:trace>
  <inkml:trace contextRef="#ctx0" brushRef="#br0" timeOffset="4594.97">20191 1091 0,'50'25'110,"-26"-25"-95,1 0 17,0 0-17,0 0 17,0 0-1,-1 0 0,1 0-15,0 0 77</inkml:trace>
  <inkml:trace contextRef="#ctx0" brushRef="#br0" timeOffset="97717.12">21332 719 0,'0'25'78,"25"-25"-63,0-25 1,24-24 0,-49 24-16,50 0 15,-50 0-15,25 1 16,-1-1-16,1 25 16,0-25-16,0 0 15,0 75 157,-25-25-172,0 24 16,0-24-1,0 0-15,0 0 16,0-1-16,0 1 16,0 25-1,0-25 1,0-1-1,24 26 17,1-25 30,25-25-31</inkml:trace>
  <inkml:trace contextRef="#ctx0" brushRef="#br0" timeOffset="99951.81">21903 546 0,'24'0'125,"-24"25"-125,-24-1 16,24 1-1,-25-25 1,25 25-16,0 0 16,-25 0-1,25-1 1,0 1-1,0 0 32,0 0-15,0 0-17,0 24 16,25-24 1,24 0-17,-24-25 1,0 0 0,0 0-1,0 25 1,-1-25-1,26 24 17,-25-24 30,0 0-31,-1-24 1,-24-1-17,0-25 1,0 25 0,0 1-1,0-1 1,0 0-16,0 0 15,0-24 1,0 24 0,0 0-1,0 0 1,0 0 62,-24 25-15,-1 0-48,0 0 1,-25 0-1,26 0 32,-1 0-15,0 0-17,0 0 16</inkml:trace>
  <inkml:trace contextRef="#ctx0" brushRef="#br0" timeOffset="100640.35">22299 893 0</inkml:trace>
  <inkml:trace contextRef="#ctx0" brushRef="#br0" timeOffset="101754.62">22597 794 0,'25'-25'46,"24"0"-30,-24 0 0,25-24 15,-50 24-15,25 0-1,-25 0 1,49 1-16,-24 24 15,0-25-15,0 0 16,0 0 0,-25 75 156,0-25-172,0-1 31,0 26-31,0 0 15,0-1 1,0 1 0,0-25-1</inkml:trace>
  <inkml:trace contextRef="#ctx0" brushRef="#br0" timeOffset="102677.63">23068 843 0,'0'0'0,"0"-24"16,25 24 0,-25-25-1,25 25-15,0-25 16,-25 0-1,25 25-15,-25-25 16,24 25-16,1-49 16,0 24-1,0 0 1,0 0 0,-25 1-1,24-1-15,-24 50 141,0 24-126,0 1-15,0-1 16,0 1-16,0 0 16,0-26 15,0 1-31,0 0 16,25 0 124</inkml:trace>
  <inkml:trace contextRef="#ctx0" brushRef="#br0" timeOffset="103068.26">23515 893 0,'25'0'63,"-1"25"-32</inkml:trace>
  <inkml:trace contextRef="#ctx0" brushRef="#br0" timeOffset="105341.43">25202 17959 0,'0'49'16,"0"-24"-1,0 25-15,0-26 16,-50 51-16,25-50 15,0 49-15,1 0 16,-26 26-16,0-1 16,26 0-16,-26-24 15,50-26 1,-50 1-16,25 24 16,1-49-1,-1 0 1,25 0-1,-25-25 1,0 0 15,0 0-15,1 0-16,-26 0 47,25 0-32,0 0 1,-24 0-16,24 0 16,0 0-16,-49 0 15,-1 0-15,-73 0 16,24-50-16,-125 50 16,51-25-16,-25-24 15,0 24-15,-1-50 16,26 75-16,-1 0 15,51 0-15,24 0 16,49 0-16,-24 0 16,0-49-1,74 49 17,-25-25-1,-24-25-16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5.09804" units="1/cm"/>
          <inkml:channelProperty channel="Y" name="resolution" value="25.09804" units="1/cm"/>
          <inkml:channelProperty channel="T" name="resolution" value="1" units="1/dev"/>
        </inkml:channelProperties>
      </inkml:inkSource>
      <inkml:timestamp xml:id="ts0" timeString="2022-11-04T07:45:36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19298 819 0,'25'0'0,"0"0"15,-1 0 17,-24-25-32,25 25 15,0-25 1,0 0 0,0 0 15,-1 1-16,1 24-15,-25-25 16,25 0-16,0 25 125,-25 25-78,0 0-31,0-1-1,0 1 1,25 0-16,-25 0 15,0 0-15,0-1 16,0 1 0,0 25-1,0-25 1,0-1 0,0 1-1,0 0 1,0 0-1,0 0 32,25-25 63</inkml:trace>
  <inkml:trace contextRef="#ctx0" brushRef="#br0" timeOffset="750.09">19918 1067 0</inkml:trace>
  <inkml:trace contextRef="#ctx0" brushRef="#br0" timeOffset="1628.65">20191 670 0,'0'0'0,"0"25"0,0-1 16,25 1-1,-25 0-15,0 0 16,0 0 0,0-1-16,0 1 15,0 0-15,25-25 16,-25 25-16,0 0 16,0-1-1,24-24 1,-24 25-1,0 0 1</inkml:trace>
  <inkml:trace contextRef="#ctx0" brushRef="#br0" timeOffset="2990.25">20191 595 0,'25'0'16,"0"0"-1,-1 0 1,1 0 31,-25 25-47,25-25 15,0 0 1,0 0 15,-25 25-15,24 0 0,1 0 15,-25-1 16,0 1-32,0 0 1,0 0 0,0 0-1,0-1 16,0 1-15,0 0 0,0 0-1,0 0 17,0-1-17,0 1 1,0 0-1,-25-25-15,1 0 79,-1 0-17,25 25 1,-25-25-32</inkml:trace>
  <inkml:trace contextRef="#ctx0" brushRef="#br0" timeOffset="6814.14">21530 521 0,'0'25'78,"0"0"-63,0-1 17,0 1 1436,-24 0-1452,24 0-16,0 0 16,0-1-1,0 1 1,0 0-16,0 0 15,0 0 1,24-25 172,1 0-173,0 0 1,0 0-1,0 0-15,-1 0 16,1 0-16,0 0 16,0 0-1,0 0 1,0 0 0,-1 0-1,1 0 110</inkml:trace>
  <inkml:trace contextRef="#ctx0" brushRef="#br0" timeOffset="7661.39">21828 695 0,'0'24'16,"0"1"-16,0 0 15,-25-25-15,25 25 16,0 24-1,-24-24 1,24 0 0,0 0-1,0 0 17,0-1-17,0 1 1,0 0 15,24-25 157</inkml:trace>
  <inkml:trace contextRef="#ctx0" brushRef="#br0" timeOffset="8146.79">22076 1017 0,'25'0'109</inkml:trace>
  <inkml:trace contextRef="#ctx0" brushRef="#br0" timeOffset="9250.36">22275 819 0,'0'-25'15,"24"25"1,-24-25-16,25 25 15,-25-25 1,0 0 0,25 25-16,0-24 15,-25-1 1,25 25 0,-25-25-16,0 0 31,0 0-16,24 25-15,-24-24 32,0-1 15,25 25-32,0 0-15,-25 25 141,0-1-141,0 1 15,0 25-15,0-25 16,0-1-16,0 1 16,0 25-16,0-25 15,0-1 1,0 1-16,0 0 31,0 0-15,0 0-1,0-1-15,0 1 16</inkml:trace>
  <inkml:trace contextRef="#ctx0" brushRef="#br0" timeOffset="10444.07">22647 769 0,'0'-25'15,"24"25"-15,-24-25 16,25 25 0,-25-24-16,0-1 31,0 0-15,25 0-1,-25 0 1,0 1-1,0-1 1,25 0-16,-25 0 16,0 50 140,0 0-140,0 0-1,0-1 1,0 1-1,0 0-15,0 25 16,0-26 0,0 1-1,0 0-15,0 0 16,0 0 0,0-1-1,0 1 1,0 0 15,0 0-15,0 0 15,0-1-15,0 1-1,25-25 110</inkml:trace>
  <inkml:trace contextRef="#ctx0" brushRef="#br0" timeOffset="10866.03">22994 992 0,'0'25'94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5.09804" units="1/cm"/>
          <inkml:channelProperty channel="Y" name="resolution" value="25.09804" units="1/cm"/>
          <inkml:channelProperty channel="T" name="resolution" value="1" units="1/dev"/>
        </inkml:channelProperties>
      </inkml:inkSource>
      <inkml:timestamp xml:id="ts0" timeString="2022-11-10T08:39:51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19248 1116 0,'0'0'0,"0"-25"16,25 1-16,0-1 16,25 25-1,-26-50 1,1 50-16,50-25 16,-51-24-16,1 49 15,0-25-15,0 25 16,0-50-16,0 50 15,-25-24 1,0-1 0,0 50 93,0-1-93,0 1-16,0 0 15,0 25-15,0-1 0,0 1 16,0-25-16,0 24 16,0 1-16,0-1 15,0-24-15,0 0 16,0 25-16,0-1 15,0-24 1,0 0-16,0 0 16</inkml:trace>
  <inkml:trace contextRef="#ctx0" brushRef="#br0" timeOffset="472.5">19819 1339 0</inkml:trace>
  <inkml:trace contextRef="#ctx0" brushRef="#br0" timeOffset="1363.08">20092 918 0,'0'25'63,"0"-1"-48,0 1 1,0 0-16,0 0 16,0 24-16,0-24 15,0 0-15,0 0 16,0 0-16,0-1 16,0 1-1,0 0 1,0 0-1,0 0 1,0-50 109,0 0-109,0 0-1</inkml:trace>
  <inkml:trace contextRef="#ctx0" brushRef="#br0" timeOffset="2435.11">20191 843 0,'0'0'16,"0"25"-16,0 0 15,25-25 1,-25 25 0,25-25-16,-1 0 15,1 25 1,-25-1-16,25-24 15,0 0-15,-25 25 16,25-25 0,-1 0-1,-24 25 32,0 0-31,0 0-1,0-1 1,0 1 0,0 0-1,0 0 1,0 0 0,-24-25-1,-1 0-15,25 24 16,-25 1-1,0 0 1,25 0 0,-25-25-16,25 25 15,-24-25-15,24 24 32,-25-24-32,0 0 15,0 0 16,0 0-15,25 25 0,-24-25-16,24 25 15,-25-25 1,0 0 0,0 0-16,0 0 46,50 0 48,0 0-94,0 0 16,0 0-16,24 0 15,50-50-15</inkml:trace>
  <inkml:trace contextRef="#ctx0" brushRef="#br0" timeOffset="3471.49">20886 1017 0,'24'-25'31,"1"25"-31,0 0 15,-25-25 1,25 25 0,-25-24-16,0-1 15,25 0 1,-1-25 0,1 26-16,-25-1 15,25 25 1,-25-25-16,0 50 125,0 0-125,0 24 15,0 1-15,0 24 16,0 1-16,0-26 16,-25 1-16,0-1 15,1 1-15,24 0 16,0-26-16,-25 1 16,0 0-1,25 0-15,0 0 16,-25-1-1,25 1 1,0-50 109,25 25-125,0-49 16,0 24-16,-25 0 15</inkml:trace>
  <inkml:trace contextRef="#ctx0" brushRef="#br0" timeOffset="4034.13">21109 967 0</inkml:trace>
  <inkml:trace contextRef="#ctx0" brushRef="#br0" timeOffset="5746.74">21282 967 0,'0'25'15,"0"0"1,0 0-16,0 0 15,-24-25 17,24 24-32,-25 1 15,25 0-15,-25-25 16,25 25 0,0 0-1,0-1 1,-25-24-16,25 25 15,0 0 1,0 0 0,0 0-16,0-1 31,0 1-15,0 0-1,0 0 1,25-25 15,-25 25 16,25-25-47,0 0 16,-1 0-1,1 0 32,0 0-31,0 0-16,0 0 31,-1 0-15,-24-25 15,0 0-31,25 25 15,-25-25 1,0 0 0,25 25-1,-25-24-15,0-1 16,0 0 0,25 0-1,-25-24 1,0 24-1,0 0 1,0 0 0,0 0-1,0 1 1,0-1 15,0 0 32,-25 25-16,25-25-47,-25 25 15,0 0 1</inkml:trace>
  <inkml:trace contextRef="#ctx0" brushRef="#br0" timeOffset="6563.63">21580 1439 0,'25'0'94</inkml:trace>
  <inkml:trace contextRef="#ctx0" brushRef="#br0" timeOffset="7855.93">21853 1265 0,'0'-25'47,"0"0"-32,0 1 1,0-1-1,0-25 1,0 25 0,25 1-16,0-1 15,-25 0 1,24 25-16,-24-25 16,0 0-1,25 25 1,-25-24-16,0-1 15,25 25 1,0 0-16,-25 25 94,0-1-79,0 26-15,0-25 16,0 24-16,0-24 16,0 25-16,0-25 15,0-1-15,0 1 16,0 0 15,0 0 0,0 0-15</inkml:trace>
  <inkml:trace contextRef="#ctx0" brushRef="#br0" timeOffset="9098.59">22225 1191 0,'0'-25'63,"0"0"-48,25 25-15,-25-25 31,0 0-15,25 25-16,-25-24 16,24 24-16,-24-25 15,0 0 1,25 0-16,0 25 16,-25-25-1,0 1 16,0 48 298,0 1-329,0 0 15,0 0-15,0 0 16,0 24-16,0-24 15,0 0-15,0 0 16,0-1 0,0 1 15,0 0-31,0 0 172</inkml:trace>
  <inkml:trace contextRef="#ctx0" brushRef="#br0" timeOffset="9651">22696 1315 0,'0'24'47,"0"1"-31,0 0-16,25-25 15,0 0 1,-25 25 0,25-25-16,24 49 15</inkml:trace>
  <inkml:trace contextRef="#ctx0" brushRef="#br0" timeOffset="11548.83">25028 18083 0,'0'0'0,"-25"124"0,25-25 15,-25-25-15,1 1 16,-26 24-16,50-49 15,-50-1-15,25 1 16,25-1-16,-24-24 16,24 0-16,-25 0 15,25 0 1,-25-1 0,25 1-1,0 0 1,0 0 140,-25-25-156,-24 0 16,24 0-1,0 25 1,-49-25-16,-1 24 16,1-24-16,-1 25 15,-49-25-15,50 0 16,0 0-16,-1 0 15,26 0-15,-26 0 0,25 0 16,-24 0 0,24 0-16,26 0 15,-26 0-15,0 0 16,1 0-16,24 0 16,0-25-16,-24 25 15,24 0-15,0 0 16,0 0-16,0 0 15,1-24-15,-1 24 16,0 0-16,0-25 16,0 25-1,1 0 1,24-25 0,0 0 62,-25 25-47,25-25 0,-25 25-15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7.78598" units="1/cm"/>
          <inkml:channelProperty channel="Y" name="resolution" value="37.83251" units="1/cm"/>
          <inkml:channelProperty channel="T" name="resolution" value="1" units="1/dev"/>
        </inkml:channelProperties>
      </inkml:inkSource>
      <inkml:timestamp xml:id="ts0" timeString="2022-11-02T11:34:39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23093 918 0,'0'-25'94,"0"-25"-79,0 1-15,0-1 16,0-49 0,0 49-1,0 1 1,0 24-1,0 0-15,0 0 110,-25 0-63,1 25-16,-26 0-31,50 25 16,-25 0-1,25 0-15,-49 25 16,24-26-1,0 1 17,0 0-17</inkml:trace>
  <inkml:trace contextRef="#ctx0" brushRef="#br0" timeOffset="693.91">23316 918 0</inkml:trace>
  <inkml:trace contextRef="#ctx0" brushRef="#br0" timeOffset="2748.77">23788 521 0,'-25'0'141,"0"0"-110,0 0 0,0 0-15,1 0 15,-1 0 1,0 0-17,0 0 16,0 0-31,1 0 16,-1 0 0,0 0-1,0 25 63,25 0-46,-25-25-32,25 24 31,0 1 31,0 0-30,0 0-17,0 0 1,0-1 0,0 1 15,0 0 0,25 0 0,-25 24-15,0-24 0,25-25-1,0 25 1,0 0 15,-25 0 0,24-25-15,1 0 15,0 0-15,0 24-1,0-24 32,-1 0-31,1 0 0,0 0 15,25 0 0,-50-24-15,24 24 46,1-25-62,0 25 31</inkml:trace>
  <inkml:trace contextRef="#ctx0" brushRef="#br0" timeOffset="4260.01">23143 1587 0,'0'-49'109,"25"24"-77,24 0-1,-49 0-31,25 25 62,0 0 32,0 0-63,-25 25-15,0 0-16,0 25 16,0-26-1,0 1-15,0 25 16,0 0 0,0-1 15,-25-49 0,25 25-15,-25 0-16,0 0 31,0-25-15,50 0 140,0 0-141,0 0 1,0 0 0,-1 0-16,1 0 31,0 0-15</inkml:trace>
  <inkml:trace contextRef="#ctx0" brushRef="#br0" timeOffset="4888.91">23564 1885 0</inkml:trace>
  <inkml:trace contextRef="#ctx0" brushRef="#br0" timeOffset="5977.44">23763 1712 0,'0'-25'109,"25"25"-93,-25-25-16,74-25 15,-74 25 1,25 1-1,-25-1-15,0 50 157,0-1-126,0 1-15,0 0-1,0 0 1,0 0-1,0 24 1,0-24 0,0 0-1,0 0 17</inkml:trace>
  <inkml:trace contextRef="#ctx0" brushRef="#br0" timeOffset="7122.6">24061 1612 0,'24'-25'62,"-24"1"-46,0-1-1,50 0 1,-25-25 0,49-24-1,-49 49 48,-50 100 77,25-51-124,-25 1-16,-24 25 16,49-25-1,0 24 1,0-24-1,-25 25 1,0-1 0,25-24-1,0 0 1,0 49 0,-25-49-1</inkml:trace>
  <inkml:trace contextRef="#ctx0" brushRef="#br0" timeOffset="9573.86">24209 322 0,'25'0'31,"0"0"-15,25 0-16,-26 0 16,26 0-1,-25 0 1,0 0-1,74 25 1,-50 0 0,1 0 15,24 0-15,-49-25-1,0 24 1,0-24-1,-25 25 32,0 0-31,0 0 0,0 49-1,0 1 1,0-1-16,-25 25 15,25 25-15,-25 50 16,0-25 0,1 24-16,-26 26 15,25-100-15,25 100 16,0-26 0,0 1-16,0-50 15,0-25-15,0 50 31,0-50-15,0-49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7.78598" units="1/cm"/>
          <inkml:channelProperty channel="Y" name="resolution" value="37.83251" units="1/cm"/>
          <inkml:channelProperty channel="T" name="resolution" value="1" units="1/dev"/>
        </inkml:channelProperties>
      </inkml:inkSource>
      <inkml:timestamp xml:id="ts0" timeString="2022-11-04T08:40:53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22498 1067 0,'25'-25'32,"-25"0"-17,24 0 1,1-74 0,0 74-1,49-74 1,-49 49-1,0 26 17,-25-1-17,25 0 1,-25 50 93,0 24-93,0 26-16,25-1 16,-25 75-1,0-75 1,0 1-1,0-26 1</inkml:trace>
  <inkml:trace contextRef="#ctx0" brushRef="#br0" timeOffset="532.06">22969 1141 0,'25'0'16,"0"25"15</inkml:trace>
  <inkml:trace contextRef="#ctx0" brushRef="#br0" timeOffset="2341.12">23490 670 0,'-25'0'125,"0"0"-93,1 25-17,-1-25 48,0 24-1,0-24-46,25 25-16,-25-25 15,25 25 17,0 25-1,0-26-15,-24 1-1,24 0 16,0 0 1,0 24-17,0-24 17,0 0-17,0 0 16,0 0 16,0-1 16,0 1-32,24-25-15,-24 25-1,25-25 32,0 0 0,0 0 0,0 0-47,-1 0 31,1 0 0,0 0 32</inkml:trace>
  <inkml:trace contextRef="#ctx0" brushRef="#br0" timeOffset="3411.98">23292 1339 0,'0'25'31,"-25"25"-15,0-25 0,25 24-1,0-24 1,0 0-16,0 0 15,-25 24-15,0-24 32,25 0-1,0 0 110,25-25-126,0 0 16</inkml:trace>
  <inkml:trace contextRef="#ctx0" brushRef="#br0" timeOffset="4804.24">23490 1662 0,'0'25'15,"-25"-25"17,25 25-17,-25-25 1,1 0 31,-1 0-32,0 0 17,0 24-17,0-24 17,-24 0-17,24 0 173</inkml:trace>
  <inkml:trace contextRef="#ctx0" brushRef="#br0" timeOffset="5962.69">23366 1587 0,'0'25'63,"0"0"-63,0 0 15,0 0 1,0 0-16,0-1 16,0 1-1,0 0 1,0 0 31,0 0 15,25-1 32</inkml:trace>
  <inkml:trace contextRef="#ctx0" brushRef="#br0" timeOffset="6513.16">23589 1836 0</inkml:trace>
  <inkml:trace contextRef="#ctx0" brushRef="#br0" timeOffset="7904.03">23763 1637 0,'25'0'156,"-1"0"-140,26-50 0,-25 1 15,0 49 141,0 0-94,-25-25-31,24 25-16,1-25-15,0-24-1,-25 24 17,25 25-17,-25 25 173,0 24-173,0 1-15,0 24 16,0-49 0,0 25-16,0-1 31,0 26-16,0-26 1,0-24 0</inkml:trace>
  <inkml:trace contextRef="#ctx0" brushRef="#br0" timeOffset="9123.71">24259 1587 0,'25'-24'63,"0"-1"-48,-25 0 1,24-25-16,1 26 16,0-1-1,0-50 1,49 1-1,-74 124 142,0-26-142,-25 1 1,25 0 0,0 0-16,0 24 15,0-24 1,-24 25 15,24-25-15,0-1-1,-25 26 1,25 25 0,0-51-1,0 1 16,0 0 251,0 0-251</inkml:trace>
  <inkml:trace contextRef="#ctx0" brushRef="#br0" timeOffset="9672.43">24656 1836 0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5.09804" units="1/cm"/>
          <inkml:channelProperty channel="Y" name="resolution" value="25.09804" units="1/cm"/>
          <inkml:channelProperty channel="T" name="resolution" value="1" units="1/dev"/>
        </inkml:channelProperties>
      </inkml:inkSource>
      <inkml:timestamp xml:id="ts0" timeString="2022-11-11T07:45:47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22523 3696 0,'24'-25'0,"1"0"16,-25 0-1,25 1-15,0-1 16,-25 0-16,25-25 16,-1 26-16,-24-1 15,0 0-15,25 0 16,0 0-1,0 1 1,-25-1 0,25 25 46,0 25-31,-25-1-15,0 1 0,0 0-1,0 25-15,0-26 16,0 1-16,0 0 16,0 25-16,0-1 15,0-24 1,0 0-1,0 0 1,0 0-16,0-1 16,0 26-1,24-50 1,1 0 15,0 0 0,0 0 16,24 0-31</inkml:trace>
  <inkml:trace contextRef="#ctx0" brushRef="#br0" timeOffset="359.38">23044 3746 0,'24'0'15</inkml:trace>
  <inkml:trace contextRef="#ctx0" brushRef="#br0" timeOffset="1235.92">23242 3274 0,'0'25'15,"0"0"-15,25-25 32,-25 25-32,25-1 15,-25 26 1,0-25-1,0 0-15,0-1 16,0 26 0,0-25-1,0 0 1,0-1 0,0 1-16,0 0 15,0 0 1,0-50 140,0-25-125,0 1-31</inkml:trace>
  <inkml:trace contextRef="#ctx0" brushRef="#br0" timeOffset="2465.91">23391 3299 0,'25'0'16,"-1"0"0,1 0 15,0 0-15,-25 25-1,25-25 1,-25 25 15,25-25-31,-25 24 16,24-24-1,-24 25 17,0 0-17,0 0 16,0 0-15,0-1 0,0 1-1,0 0 1,0 0-16,0 0 31,0-1-15,0 1-1,0 0 1,0 0 0,-24-25-16,24 25 31,-25-25-15,0 0 30,0 0-14,0 0-1,1 0 0,-1 0-15,0 0-1,0 0 32,0 0-15,25 25 155,0-1-187</inkml:trace>
  <inkml:trace contextRef="#ctx0" brushRef="#br0" timeOffset="3563.45">23044 4887 0,'0'-25'31,"0"0"0,24 25-15,-24-25-16,25 0 15,0 0-15,-25 1 16,25-1-16,-25 0 16,25 0-16,-1 25 15,-24-25-15,0 1 31,25-1-15,-25 0-16,25 0 16,0 25 46,-25 25-15,0 0-31,0 0-16,0 24 15,0-24-15,0 0 16,0 0-16,0 24 16,0-24-16,0 0 15,0 0-15,0 0 16,0-1-1,0 1 1,0 0 31,0 0-16,25-25 94,-25-25-109</inkml:trace>
  <inkml:trace contextRef="#ctx0" brushRef="#br0" timeOffset="5266.15">23440 4911 0,'0'-24'46,"0"-1"1,25 25-47,-25-50 16,25 50 0,-25-25-1,25 0-15,-25-24 16,25 49-1,-25-25-15,0 0 16,24 0 0,-24 1-16,25 24 15,-25-25-15,0 0 16,25 25 78,-25 25-63,0 0 0,0-1-15,25-24-16,-25 25 15,0 0-15,25 0 16,-25 0 0,0-1-1,0 1 1,0 0 0,24-25-16,-24 25 15,0 0 48,25-25 62</inkml:trace>
  <inkml:trace contextRef="#ctx0" brushRef="#br0" timeOffset="5922.54">23887 4911 0</inkml:trace>
  <inkml:trace contextRef="#ctx0" brushRef="#br0" timeOffset="7428.91">24185 4738 0,'0'-25'63,"0"0"-47,24 25-1,-24-25-15,0 0 16,25 25-16,-25-24 15,0-1 1,25 0-16,0 0 16,-25-24-1,25 49-15,-25-25 16,0 50 125,0-1-141,0 1 15,0 25 1,0-25-1,0 24-15,0-24 16,0 25-16,0-26 16,0 26-16,0-25 15,0 0-15,0 0 16,0-1 15,24-24 79,-24-24-110,25 24 15</inkml:trace>
  <inkml:trace contextRef="#ctx0" brushRef="#br0" timeOffset="8336.42">24482 4713 0,'0'0'16,"25"-25"-1,0 25-15,0-25 16,-25 0-16,24 25 15,-24-24-15,0-1 16,25 25 0,-25-25-1,0 0-15,25 25 16,-25-25-16,25 25 16,-25-24-16,25 48 140,-25 1-124,0 0-16,0 0 15,0 24-15,0 1 16,0-25 0,0 0-1,0-1 1,0 1-16,0 0 16,0 0-1</inkml:trace>
  <inkml:trace contextRef="#ctx0" brushRef="#br0" timeOffset="8790.53">24929 4887 0,'-25'0'63,"-25"0"-48,25 24-15,-49-24 16,-50 0-16</inkml:trace>
  <inkml:trace contextRef="#ctx0" brushRef="#br0" timeOffset="13460.8">22820 3894 0,'0'-24'110,"0"-1"-95,0 0 1,0 0 0,0 0-1,25 25 1,-25-24-1,0-1 1,0 0 0,0 0-1,25 25 1,-25-25 0,0 0-1,0 1 1,0-1-16,0 0 47,0 0-16,0 0-15,0 1-1,0-1 1,0 0 31,0 0-16,0 0 0,-25 25 47,0 0-78,25-24 47,0-1-16,0 0 16,-24 25-15,24-25 46,-25 25 0,25 25-31,0 0-32,0 0 1,0-1 0,0 1-16,0 0 15,0 0 1,0 0-1,0-1 1,-25-24-16,25 25 16,0 0-1,0 0 1,0 0 0,-25-1-1,25 1 1,0 0-1,0 0-15,0 0 16,0 0 0,0-1-1,0 1-15,-25-25 188,0 0-94,25-25 15,0 1-93,0-1 15,0 0-16,0 0-15,0 0 16,0 0 15,0 1 16,25 24-47,-25-25 16,25 25-1,-25-25 17,0 0-17,25 25-15,-25-25 32,0 1-32,0-1 31,0 0-16,0 0 1,0 0 0,25 25-1,-25-24 1,0-1 0,25 25 140,-1 25-125,1-1-15,-25 1-1,25 0 1,-25 0-16,0 0 16,0-1-1,0 1-15,25-25 16,-25 25-16,0 0 15,25-25 1,-25 25-16,24-25 16,-24 24-1,0 1 1,0 0 0,0 0 30,0 0-14,0 0 15,0-1-32,0 1 16,0 0-15,0 0 15,0 0-15,0-1 0,-24-24 202,24-49-202,0 24 0,0-25-16,-25 1 15,0 24 1,25 0-1,0 0-15,0-24 16,0 24 0,0 0-1,0 0 1,0 0-16,0 1 16,0-1-1,0 0 1,0 0-1,-25 25-15,25-25 16,0 1 0,0-1-1,0 0-15,0 0 16,0 0 0,0 1 15,-25 48 141,1 26-157,24-25 1,0 24 0,-25-24-1,25 0-15,0 0 16,-25 24-16,0-49 15,25 25-15,0 0 16,-25 0-16,25 0 16,-25-25-1,1 24 1,24 1 0,-25 0-1,25 0 1,-25-25-1,25 25 1,-25-25-16,0 25 16,1-25-1,24 24-15,-25-24 16,25 25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7.78598" units="1/cm"/>
          <inkml:channelProperty channel="Y" name="resolution" value="37.83251" units="1/cm"/>
          <inkml:channelProperty channel="T" name="resolution" value="1" units="1/dev"/>
        </inkml:channelProperties>
      </inkml:inkSource>
      <inkml:timestamp xml:id="ts0" timeString="2022-11-11T08:42:20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5928 1116 0,'-24'-49'46,"73"-26"-30,-24 50 0,25-49-1,-26 24-15,1 50 16,0-49 0,25 24-1,-26 0 1,1 25 109,-25 25-125,0 49 15,0-24 1,-49 99-16,49-75 16,-25-24 15,0 49-15,25-49-1,0-26 16,0 1 1,25-25 46,24 0-63</inkml:trace>
  <inkml:trace contextRef="#ctx0" brushRef="#br0" timeOffset="409.59">6375 1265 0</inkml:trace>
  <inkml:trace contextRef="#ctx0" brushRef="#br0" timeOffset="1890.94">7268 918 0,'-25'0'31,"0"0"0,0 0 0,1 0 1,-1 0-1,0 0 0,0 0-15,0 0 15,1 0 0,-1 25 1,0-25-32,0 24 15,0-24 1,-24 25-1,24-25 1,0 0-16,0 25 16,0-25-16,1 25 78,24 0-16,0-1-46,0 1 0,0 0-1,0 0 1,24 24 15,1-49-15,-25 25-1,25 0 1,-25 0 0,25-25-1,-25 25 1,25-1 31,0 1-16,-1-25 47,1 0 0</inkml:trace>
  <inkml:trace contextRef="#ctx0" brushRef="#br0" timeOffset="3899.41">8111 1166 0,'25'-25'15,"25"0"1,-26-24 15,26 24-15,-50 0-16,25 25 15,-25-25 1,25 25 0,-1-25-16,-24 50 156,0 25-140,0-25-16,0 49 15,0-24 1,0-26-1,0 1 1,0 0 0,0 0-1,0 0 1,25-25 46,0 0-46</inkml:trace>
  <inkml:trace contextRef="#ctx0" brushRef="#br0" timeOffset="4695.19">8483 1240 0,'25'-25'31,"-25"-24"-31,25 24 16,0-25-1,74-49 1,-50 50 0,-24 24-1,25-25 1,-50 25 0,0 75 109,0-25-110,0 0 1,0 24-1,0 1 1,0 49 0,0-74-1,0 0 1,0-1 0,25-24 77</inkml:trace>
  <inkml:trace contextRef="#ctx0" brushRef="#br0" timeOffset="5101.95">8979 1265 0,'25'0'63,"25"25"-32</inkml:trace>
  <inkml:trace contextRef="#ctx0" brushRef="#br0" timeOffset="6269.09">9277 1091 0,'0'-24'46,"25"-1"-46,49-25 16,-49 25 0,49-49-1,-24 74 1,0-50 0,-26 50 93,-24 25-109,0 25 16,0-1-1,0-24 1,0 25-1,0-1 1,0-24 0,0 0-1,0 0 17,25 0-17,0-25 16</inkml:trace>
  <inkml:trace contextRef="#ctx0" brushRef="#br0" timeOffset="7002.29">9823 1116 0,'0'-25'16,"49"-49"0,-24 49-1,0-24 1,49-26-1,-24 26 1,-25 24 15,0 25 79,-25 49-95,0 1-15,0-25 16,0 0 0,0 49-16,0-24 15,0-1 1,0 1 15,0-25-15,0-1-1,0 1 1,0 0-16,24-25 62</inkml:trace>
  <inkml:trace contextRef="#ctx0" brushRef="#br0" timeOffset="7457.63">10368 1240 0</inkml:trace>
  <inkml:trace contextRef="#ctx0" brushRef="#br0" timeOffset="10143.4">372 15850 0,'0'25'0,"0"0"16,0 24-16,0 1 31,0 0-31,0-1 16,0 26-1,0 98 1,0 75 15,25-124-15,0 100-1,-1-76-15,-24-48 16,0 24-16,0 0 16,0-25-1,0 0 1,0 0-1,0 1-15,0-1 16,25 25-16,-25-25 16,25-25-1,-25-24-15,25 24 16,-25-49-16,25 50 16,-25-1-1,25-49 1,-1 49-1,1-24 1,0-25 0,74 24-1,50 1 1,25-50 0,297 25-1,174 0 1,-348-25 15,175 0-15,-274 0-1,-148 0 1,123 0 0,100 0-1,-124 0 1,-74 0-16,-1 0 15,-24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30.35573" units="1/cm"/>
          <inkml:channelProperty channel="T" name="resolution" value="1" units="1/dev"/>
        </inkml:channelProperties>
      </inkml:inkSource>
      <inkml:timestamp xml:id="ts0" timeString="2022-09-29T07:40:27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23614 18281 0,'0'-25'297,"0"0"-266,50 1 32,-50-26-48,0 25 32,24 0-31,1 1 46,0-1 266,-25 50-281,0 24-16,0-24 1,0 0-17,0 0 1,0-1 31,0 1-32,0 0 17,0 0-17,0 0 48,0-1-32,0 1 16,25 0-16</inkml:trace>
  <inkml:trace contextRef="#ctx0" brushRef="#br0" timeOffset="692.8">23961 18380 0</inkml:trace>
  <inkml:trace contextRef="#ctx0" brushRef="#br0" timeOffset="2276.69">24135 18033 0,'25'0'79,"-25"25"-64,0 0 1,0-1-1,0 1-15,0 25 16,0-25 0,0 24-16,25-49 15,-25 25 1,0 0 31,0 0-32</inkml:trace>
  <inkml:trace contextRef="#ctx0" brushRef="#br0" timeOffset="3732.54">24185 18083 0,'24'0'171,"1"0"-155,0 0 0,0 0-1,0 0 1,-1 0 15,-24 24-15,25-24-16,-25 25 15,0 0 1,50 0 0,-50 0-1,0-1 17,0 1 46,0 0-63,0 0 17,0 0-17,0-1-15,0 26 31,0-25 16,-25-25-15,0 0-1,0 0 0,25 25 16,-24-25-16,-1 0-15,0 0-1,-25 0 32,26 0 47</inkml:trace>
  <inkml:trace contextRef="#ctx0" brushRef="#br0" timeOffset="5522.6">23391 18728 0,'0'-25'172,"0"0"-140,25 0-1,-1 25-31,26 0 78,-25 0-31,0 0 31,-1 25-31,1-25-47,-25 25 31,0 24 0,0 1-15,0-25 15,-25 0 0,1-25-15,-1 24 15,0 1-15,50-25 218,0 0-218,-1 0-16,26 0 16,-25 0-1,0 0 1,-1 25 46</inkml:trace>
  <inkml:trace contextRef="#ctx0" brushRef="#br0" timeOffset="8380.73">23937 18752 0,'-25'-24'141,"0"-26"-110,0 50 0,25-25 0,0 0 1,-25 25-32,25-24 46,-25-1-30,25 0 93,-24 25-62,-1 0 0,0 0-16,0 50 79,25-26-63,-25-24-32,25 25-15,0 25 78,0-25-46,0-1-1,0 1 0,25 0 79,25-25-17,-25 0 1,-1 0-78,1 0 15,0 0-15,0-25 15,0 25 78,-25-25-93,25 25-1,-25 25 298,0 0-297,24-25-1,-24 25 1,0 0 31,25-25-47,-25 24 15,0 1 17</inkml:trace>
  <inkml:trace contextRef="#ctx0" brushRef="#br0" timeOffset="8880.74">24135 18852 0</inkml:trace>
  <inkml:trace contextRef="#ctx0" brushRef="#br0" timeOffset="11350.11">24507 18678 0,'0'-25'94,"0"0"-63,0 1-15,-25 24 31,0-25-16,1 25 125,-1 0-140,-25 0 0,1 25-1,24-1 17,-25 1 30,50 0-46,-25-25 15,25 25-15,0 0 15,0-1 47,25-24-62,-25 25-1,25-25 1,0 0 93,0 0-78,-1 0 16,1 0 0,25 0 0,-25 0-31,-1-25-1,1 25 110,25-24-78,-50 73 250,25-24-281,-25 0 46,24-25 110</inkml:trace>
  <inkml:trace contextRef="#ctx0" brushRef="#br0" timeOffset="12604.86">24730 18901 0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5.09804" units="1/cm"/>
          <inkml:channelProperty channel="Y" name="resolution" value="25.09804" units="1/cm"/>
          <inkml:channelProperty channel="T" name="resolution" value="1" units="1/dev"/>
        </inkml:channelProperties>
      </inkml:inkSource>
      <inkml:timestamp xml:id="ts0" timeString="2022-10-13T07:40:17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21878 17711 0,'25'0'47,"-25"-25"-31,24 0-1,1 25-15,-25-50 16,25 26-16,0-1 16,-25-50-16,49 50 15,-49 1-15,25-1 16,-25 0-16,25 0 15,0 0 1,-25 1 0,25 24-1,-25-25-15,0 50 141,0-1-125,0 1-1,0 0-15,0 0 16,0 0-16,0 24 15,0-24-15,0 0 16,0 0 0,0 0-16,0-1 15,0 1 1,0 0 15,0 0 32,0 0-32,24-25-15,1 0-1,-25 24-15</inkml:trace>
  <inkml:trace contextRef="#ctx0" brushRef="#br0" timeOffset="704.99">22423 17711 0</inkml:trace>
  <inkml:trace contextRef="#ctx0" brushRef="#br0" timeOffset="1815.24">22622 17214 0,'0'25'32,"0"0"-17,0 0-15,25 0 16,-25-1-1,0 1-15,0 0 16,0 0-16,0 0 16,0-1-1,0 1 1,0 0 0,0 0 15,0 0-16,0 0 1,0-1 47,0 1-32</inkml:trace>
  <inkml:trace contextRef="#ctx0" brushRef="#br0" timeOffset="3179.97">22696 17289 0,'25'0'16,"0"0"31,0 0-32,0 0 16,-1 0-15,1 0 0,0 0-1,0 0 1,0 0 0,-25 25-1,0-1 1,24-24-16,-24 25 47,25-25-32,-25 25 1,0 0 15,0 0-15,0-1-1,0 1 1,0 0 0,0 0-1,0 0 1,0 0 15,-25-25-15,1 24-1,-1-24 17,0 0-17,25 25 1,-25-25 0,0 0-1,25 25 16,-24-25 1,-1 0-32,0 0 15,0 0 1,0 0 15,0 0-31,1 0 31,48 0 141,1 0-172,0 0 32</inkml:trace>
  <inkml:trace contextRef="#ctx0" brushRef="#br0" timeOffset="4543.77">22622 18554 0,'-25'0'78,"25"-25"-62,0-25 0,0 26-1,0-1-15,0 0 16,0 0-16,0 0 15,0 1-15,0-1 16,0 0 0,0 0-1,25 0-15,-25 1 47,0-1-31,-25 25 93,0 0-78,0 0 1,25 25-17,-24-25 1,-1 24-16,25 1 16,-25 0-1,0 0 1,25 0-1,-25-25-15,25 24 16,-24-24-16,48 0 141,1 0-126,0 0 1</inkml:trace>
  <inkml:trace contextRef="#ctx0" brushRef="#br0" timeOffset="6373.96">22771 18281 0,'0'-25'93,"25"25"-93,-25-25 16,24 25 0,1 0-1,-25-24 1,25 24 15,-25-25-15,25 25-1,0 0 1,-1 0 0,1 0 15,0 0-16,-25 25 95,0-1-95,0 1-15,0 0 47,-25-25-15,25 25-17,-25-25 16,1 0-15,24 25 0,-25-25-16,0 0 15,50 0 142,0 0-157,-1 0 15,1 0 16,0 0 1,0 0-17,-25 24 126,0 1-125,0 0 15,0 0 0,0 0-15,-25-25-1,0 0 1,25 24 0,-25-24-1,1 0 16,24 25-15,-25-25-16,0 0 31,50 0 188</inkml:trace>
  <inkml:trace contextRef="#ctx0" brushRef="#br0" timeOffset="6953.27">23168 18504 0</inkml:trace>
  <inkml:trace contextRef="#ctx0" brushRef="#br0" timeOffset="9846.65">23416 18331 0,'0'-25'62,"0"0"-46,24 25-1,-24-25-15,25 25 16,0-25 0,-25 1-16,25-1 15,-25 0 1,25 25-1,-25-25-15,24 25 16,-24 25 140,0 0-140,25-25-16,0 49 16,-25-24-16,0 0 15,0 25-15,0-26 16,0 26-1,0-25 1,0 24 0,0-24-1,0 0 1,0 0 0,0 0-1,0 0 1,25-25 31,0 0 0,-1 0-32,-24-25 1</inkml:trace>
  <inkml:trace contextRef="#ctx0" brushRef="#br0" timeOffset="11175.14">23862 18182 0,'0'25'31,"-25"-25"-15,0 0 0,25 24-1,0 1 1,0 0-1,-24 0-15,24 0 16,0-1 0,0 1 15,0 0-15,0 0-1,0 0 1,0-1-1,0 1 17,24-25-1,-24 25-15,25-25-16,0 0 31,-25 25-31,25-25 15,0 0 32,0 0-47,-1 0 16,1 0 15,0-25-15,0 0-1,-25 0 1,25 1 0,-25-1-1,24 25 1,-24-25-16,0 0 16,0 0-1,0 1 1,0-1-1,0 0 1,0 0 15,0 0-15,-24 25 0,24-24-16,-25 24 15,0 0 48</inkml:trace>
  <inkml:trace contextRef="#ctx0" brushRef="#br0" timeOffset="11805.81">24333 18604 0,'25'0'63,"0"0"-48,0 24-15,0-24 16,24 25 0,-24 50-16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7.23404" units="1/cm"/>
          <inkml:channelProperty channel="Y" name="resolution" value="27.23404" units="1/cm"/>
          <inkml:channelProperty channel="T" name="resolution" value="1" units="1/dev"/>
        </inkml:channelProperties>
      </inkml:inkSource>
      <inkml:timestamp xml:id="ts0" timeString="2022-10-13T08:45:44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21853 18554 0,'0'-25'156,"0"0"-156,0 0 15,0 1-15,25-1 16,0 0 0,-1 0 15,1 0-15,0 25-1,-25-24 1,25 48 156,-25 1-157,0 0 1,0 0-16,25-25 16,-25 49-1,0-24 1,0 0-1,0 0 1,0 0 15,0 0 1,0 24 77</inkml:trace>
  <inkml:trace contextRef="#ctx0" brushRef="#br0" timeOffset="751.65">22175 18653 0</inkml:trace>
  <inkml:trace contextRef="#ctx0" brushRef="#br0" timeOffset="1968.31">22473 18355 0,'0'25'78,"0"0"-62,0 0 0,0 0-16,0-1 15,0 1-15,0 0 16,0 0-1,0 25 17,-25-50-1,25 24-31,0 1 47,0 0-32</inkml:trace>
  <inkml:trace contextRef="#ctx0" brushRef="#br0" timeOffset="3143.14">22374 18405 0,'0'-25'140,"25"25"-124,24 0 15,-24 0 16,0 0 31,0 0 16,-1 0-63,1 0 16</inkml:trace>
  <inkml:trace contextRef="#ctx0" brushRef="#br0" timeOffset="4223.65">22448 18554 0,'25'0'187,"0"0"-140,0 0-15,-1 0-17,1 0-15</inkml:trace>
  <inkml:trace contextRef="#ctx0" brushRef="#br0" timeOffset="5405.41">22374 18728 0,'25'0'109,"-1"0"-93,1 0-1,0 0 1,0 0 31,0 0-32,-1 0-15,26 0 47,-25 0 250</inkml:trace>
  <inkml:trace contextRef="#ctx0" brushRef="#br0" timeOffset="13787.73">23068 18455 0,'25'0'62,"25"-25"-46,-1 0 0,-24 0-16,0 25 15,25-25 1,-26 1-16,-24-1 15,50 25 1,-25-25-16,0 0 16,-25 50 109,0 25-125,0-1 15,0 1 1,0-1-16,0-24 16,0 0-1,0 0-15,0 0 16,0 0-16,0-1 15,0 1-15,0 25 16,0-25 15,0-1-15,0 1 0,0 0-16</inkml:trace>
  <inkml:trace contextRef="#ctx0" brushRef="#br0" timeOffset="15618.66">23416 18479 0,'0'-24'31,"0"-1"-31,0 0 94,49 25-31,-24 0-48,-25-25 1,25 0 15,24 25-31,-24-24 16,0 24 15,0 0-31,24 0 156,-49 24-125,0 1-31,0 0 16,0 0-16,0 0 16,0-1-1,0 1 17,-24 0 61,48-25 48,26 0-125,-25 0-1,0 0-15,-1 0 16,1 0-1,0 0 17,-25 25 77,0 0-93,0 0-1,0-1-15,0 1 16,0 0 0,-25-25 15,25 25 0,-25-25 16</inkml:trace>
  <inkml:trace contextRef="#ctx0" brushRef="#br0" timeOffset="16151.23">24110 18703 0</inkml:trace>
  <inkml:trace contextRef="#ctx0" brushRef="#br0" timeOffset="17419.61">24309 18455 0,'24'-25'125,"-24"0"-109,50 0 0,-25-24-1,0 24 1,-1 25-1,1 0 142,-25 25-142,0-1 1,25 51-16,-25-26 16,0-24-1,0 0-15,0 0 16,0 0-16,0 0 15,0-1-15,0 1 16,0 25 31</inkml:trace>
  <inkml:trace contextRef="#ctx0" brushRef="#br0" timeOffset="19061.68">24631 18405 0,'-25'0'78,"0"0"-62,-24 25 0,49 24-1,0-24 16,0 0-31,0 0 16,0 0-16,0 0 16,0-1-16,0 1 15,0 0 17,0 0-17,25 0 1,-1-25 15,-24 24-31,25-24 16,25 50-1,-1-50 1,-24 0 0,0 0-1,0 0 1,24 0-16,-24 0 15,0 0-15,25 0 32,-25 50-1,-1-50-15,1 0-1,0 0 1,0 0 31,-25-75-32,0 50 17,0 1-32,-25-1 15,0 25-15,25-25 16,-25 0-16,1 0 15,-1-24-15,0 24 32,0 0-17,0 0 1,25-24 46,-25 49-62,1-25 47,-26 0-15,25 25-1,0 0-16,-24 0 17,24 0-1,0 0-15,0 0-1,1 0 16,-1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7.78598" units="1/cm"/>
          <inkml:channelProperty channel="Y" name="resolution" value="37.83251" units="1/cm"/>
          <inkml:channelProperty channel="T" name="resolution" value="1" units="1/dev"/>
        </inkml:channelProperties>
      </inkml:inkSource>
      <inkml:timestamp xml:id="ts0" timeString="2022-10-19T10:33:53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18355 17190 0,'25'24'140,"25"-24"-124,-1-49 0,1-1-1,-25 25 32,0 1-31,0-1-1,-25 74 126,0 1-125,0 0-1,0-26 1,0 51-1,0 74 1,0-125 0,0 1-1</inkml:trace>
  <inkml:trace contextRef="#ctx0" brushRef="#br0" timeOffset="657.39">18777 17462 0</inkml:trace>
  <inkml:trace contextRef="#ctx0" brushRef="#br0" timeOffset="2243.91">19199 17140 0,'-50'0'94,"25"0"-48,-24 25 48,49 0-63,-25-25-15,25 24 0,-25 1 15,0 0-15,25 0-1,-24 24 16,-1-24 16,25 0-31,0 0 0,0 24 15,0-24 78,0 0-62,25 0-16,-1-25 16,1 0-16,0 0 1,0 0-17,0 0 17,-1 0 46</inkml:trace>
  <inkml:trace contextRef="#ctx0" brushRef="#br0" timeOffset="3289.52">19819 17636 0,'0'-25'62,"25"-24"-46,-25 24-1,25 0 1,-25-49 0,0 24 15,0 25-31,24-24 15,-24 24 1,25 0-16,-25 0 31,0 0-15,0 1 0,-25 48 140,1 1-141,-26 0-15,50 0 16,-25 0 0,0-25-1,25 24 1,-24-24 0</inkml:trace>
  <inkml:trace contextRef="#ctx0" brushRef="#br0" timeOffset="5085.81">20365 17388 0,'0'-25'16,"0"-24"15,-25 24 0,0 0 0,25 0-15,-25 25 0,0-25-16,25 1 31,-24 24-31,-1-25 16,0 25 15,0 0 31,0 0 32,25 25-94,-49 24 16,24-24-1,25 0 1,-25 0 15,0-1 0,25 1 48,0 0-48,0 0-31,50 0 31,0-25-15,-26 0 15,1 0 0,0 0 16,0 0-47,0 0 47,-1 0 0,1 0 0,-25 24 93,0 26-124,0 0-16,0-25 16,0 49-1,0-49 1,0 0-1,0-1 1</inkml:trace>
  <inkml:trace contextRef="#ctx0" brushRef="#br0" timeOffset="5601.59">20513 17686 0</inkml:trace>
  <inkml:trace contextRef="#ctx0" brushRef="#br0" timeOffset="7309.66">20786 17363 0,'0'25'47,"50"-50"78,0 0-94,-50 1-31,24-1 15,26 0 1,-50 0 0,0 75 109,0 24-110,0-49-15,0 0 16,0 24 0,0-24-16,0 0 15,0 0-15,0 0 16,0 0 31</inkml:trace>
  <inkml:trace contextRef="#ctx0" brushRef="#br0" timeOffset="8705.71">21233 17388 0,'0'50'62,"0"-26"-46,0 1 0,-25-25-1,25 25 1,0 0 15,0 0 0,0 0 16,25-25 31,0 0-62,-1 0 0,1 0-1,0 0 1,25 0-1,-1 0 17,-24-25-17,0 25 48,-25-25-32,25 25-31,-1-25 31,-24 0-15,0 0-16,0 1 31,0-1-15,0 0-1,-24 0 17,-1 0 15,0 25 15,0 0-46,0 0-1,25-24 1,-24 24 0,-1 0-1,0 0 1,0 0-1,0 0 1</inkml:trace>
  <inkml:trace contextRef="#ctx0" brushRef="#br0" timeOffset="10908.29">21208 18231 0,'0'25'125,"25"0"-94,-25 0 0,0 0-15,25-1-1,-1-24 1,-24 25 0,0 0-16,0 0 15,25 0-15,-25-1 31,25 1-15,0-25 93,0 0-93,-1-25 0,1 1-1,-25-1 1,25 0-16,-25 0 31,25 0-15,-25 1-1,25-1 1,-1 0 0</inkml:trace>
  <inkml:trace contextRef="#ctx0" brushRef="#br0" timeOffset="11590.23">21530 18430 0,'0'25'63,"0"-1"-63,0 1 15,0 0 1,0 0 0,0 0-1,0 24 1,0-24 15,0 0-31,0 0 16</inkml:trace>
  <inkml:trace contextRef="#ctx0" brushRef="#br0" timeOffset="12952.16">21555 18455 0,'25'-25'15,"0"25"95,0 0 15,-1 25-47,-24-1 47,0 1-94,0 0 31,-49 0-30,24-25 171,0 0-141,0 0 32</inkml:trace>
  <inkml:trace contextRef="#ctx0" brushRef="#br0" timeOffset="13965.3">20637 18182 0,'-24'0'78,"-1"25"-78,25 24 31,-25 1-31,0-25 0,25 24 16,0 26-1,-25 24 1,25-74-1,-24 0 17,24-1-17</inkml:trace>
  <inkml:trace contextRef="#ctx0" brushRef="#br0" timeOffset="15004.22">20737 18231 0,'0'25'47,"0"25"-32,0-25 1,0-1 0,0 1-1,-25 50 1,25-26-1,-25 1 1,0 0 0,25-26-1</inkml:trace>
  <inkml:trace contextRef="#ctx0" brushRef="#br0" timeOffset="16018.67">20414 18231 0,'25'0'78,"0"0"-63,0 0 1,-1 0 0,1 0-1,0 0 1,25 0 15,-26 0-15,1 0 15,0 0-15,0 25-16,0-25 31,0 0-16,-1 0 1,1 0 0,0 0-1,0 0 110,-25 25-109,0 0 0</inkml:trace>
  <inkml:trace contextRef="#ctx0" brushRef="#br0" timeOffset="17379.82">20464 18604 0,'25'0'16,"24"0"-16,-24 24 16,25 1-1,-26-25 17,1 0-17,0 0 1,0 0 31,0 0 140,0 0-77,-1 0-79,1 0 31,0 0 48,0 0-79,0 0-31</inkml:trace>
  <inkml:trace contextRef="#ctx0" brushRef="#br0" timeOffset="17930.72">21059 18604 0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5.09804" units="1/cm"/>
          <inkml:channelProperty channel="Y" name="resolution" value="25.09804" units="1/cm"/>
          <inkml:channelProperty channel="T" name="resolution" value="1" units="1/dev"/>
        </inkml:channelProperties>
      </inkml:inkSource>
      <inkml:timestamp xml:id="ts0" timeString="2022-10-20T07:40:17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23093 17487 0,'-25'0'31,"1"0"1,24-25-17,0 1 1,-25-1-16,25 0 15,0-25-15,0 26 16,0-1-16,0 0 16,0 0-16,0 0 15,0 1 1,0-1 15,0 50 110,0-1-126,0 1 1,0 0 0,-25-25-1,25 25 1,0 0-16,-25-25 16,0 24-1,25 1 1,-24-25-1</inkml:trace>
  <inkml:trace contextRef="#ctx0" brushRef="#br0" timeOffset="749.23">23192 17438 0</inkml:trace>
  <inkml:trace contextRef="#ctx0" brushRef="#br0" timeOffset="1871.23">23391 17140 0,'0'25'15,"0"0"1,0-1 0,0 1-1,0 0 1,0 0-1,0 0 1,0-1 0,0 1-1,0 0 1,0 0 78,0 0-47,-25-25 140</inkml:trace>
  <inkml:trace contextRef="#ctx0" brushRef="#br0" timeOffset="3335.61">23341 17115 0,'25'0'31,"0"0"-15,0 0 0,-1 0 15,1 0-16,0 0 1,0 0 0,0 0 31,-25 25-32,24-25 1,-24 25 46,0 0-46,0-1 0,0 1 15,0 0-16,0 0 1,0 0 0,0-1-1,0 1 1,25 0 0,-25 0-1,0 0 1,0-1 109,-25-24-125,1 0 15,24 25-15,-25-25 32,0 0 77,25 25-93,-25-25-1,0 0 32,50 0 109</inkml:trace>
  <inkml:trace contextRef="#ctx0" brushRef="#br0" timeOffset="5105.77">24011 17264 0,'0'-25'78,"0"0"-62,0 1-1,25 24 17,0-25-17,-1 25 1,-24-25 0,25 25-16,0 0 15,0 0 1,0 0 15,-1 0-15,-24 25 31,25 0-32,-25-1 1,0 1-1,0 0 1,0 0 0,0 0 15,0-1-31,0 1 31,-25-25-15,1 25-1,-1 0 1,0-25-16,0 0 16,25 25 15,0-1-31,-25-24 16,25 25 109,25-25-110,0 0 1,0 0-1,0 0 1,-1 0 0,1 0 31,0 0-1,0 0 48,0 0-63,-1 0-15</inkml:trace>
  <inkml:trace contextRef="#ctx0" brushRef="#br0" timeOffset="6404.29">24333 17214 0,'0'25'16,"-24"0"0,24 0-16,0 0 31,0-1-16,0 1 1,0 0-16,0 0 0,0 0 63,0-1-63,0 1 46,0 0-14,24-25-17,1 0-15,0 0 32,-25 25-17,25-25 1,0 0-16,-1 0 15,1 0-15,25 0 16,-25 0 0,-1 0-1,1 0 1,0 0-16,-25-25 31,0 0-15,25 0-1,-25 1 1,0-1 0,0 0-1,0 0 1,0 0 0,-25 25-16,0-24 15,0-1 16,25 0-31,-24 25 16,-1 0 0,25-25-1,-25 25-15,0-25 32,0 25-17,1 0 16</inkml:trace>
  <inkml:trace contextRef="#ctx0" brushRef="#br0" timeOffset="7393.83">24780 17562 0</inkml:trace>
  <inkml:trace contextRef="#ctx0" brushRef="#br0" timeOffset="8860.34">24879 17338 0,'0'-24'16,"0"-1"-1,0 0 1,25 25-16,-25-25 15,0 0 1,0 1 0,0-1 15,0 50 94,0-1-109,0 1-1,0 0-15,0 25 16,0-26-1,0 1 1,0 0 0,0 0-16,0 0 15,0-1 32,0 1-31,25-25-16</inkml:trace>
  <inkml:trace contextRef="#ctx0" brushRef="#br0" timeOffset="10344.69">25028 17214 0,'0'25'16,"0"0"-16,-25-25 0,25 25 16,0 0-1,0-1-15,0 1 16,0 0 15,0 0-15,0 0-1,0-1 17,0 1-1,25-25 31,0 0-15,0 0-47,-1 0 32,1 0 14,0 0-30,0 0 0,-25-25 62,0 1-31,0-1-16,0 0 0,0 0-15,0 0-1,0 1 1,0-1 15,-25 25-15,25-25 0,0 0-1,-25 0-15,0 25 63,1 0 62,-1 0-78,0 0-32,0 0 1,0 0-1,1 25 1,-26-25-16</inkml:trace>
  <inkml:trace contextRef="#ctx0" brushRef="#br0" timeOffset="11521.37">23391 18058 0,'-25'0'47,"-25"0"-32,1 0-15,24 25 16,-25-1-16,1-24 15,-1 25-15,1-25 16,24 0-16,-25 25 16,25-25-16,1 0 0,-26 25 15,25-25-15,-24 0 16,24 25-16,-25-25 16,0 24-1,26-24 1,-1 0 15,50 0 125</inkml:trace>
  <inkml:trace contextRef="#ctx0" brushRef="#br0" timeOffset="12546.21">22622 18083 0,'-25'24'16,"25"1"-1,0 0 1,0 0 0,0 0-1,-25-25 1,25 24 0,0 1-1,0 0 1,-25-25-16,25 25 15,-24-25 1,24 25 0,0-1-1,-25-24-15,25 25 47,25-25 78,24 0-109,-24 0-16,0 0 15,0 0 1,24 0-16,-24 0 16,0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7.23404" units="1/cm"/>
          <inkml:channelProperty channel="Y" name="resolution" value="27.23404" units="1/cm"/>
          <inkml:channelProperty channel="T" name="resolution" value="1" units="1/dev"/>
        </inkml:channelProperties>
      </inkml:inkSource>
      <inkml:timestamp xml:id="ts0" timeString="2022-11-03T09:25:09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6821 4688 0,'-25'0'47,"1"-25"-47,-26 0 16,50 1-16,-25 24 0,-24-50 16,24 50-1,0-25-15,0 25 16,-24-49-1,24 24-15,0 0 16,-49 0-16,24 0 16,25 1-16,-74-1 15,49 0-15,-24 25 16,24-50-16,1 50 16,-26-24-16,51-1 15,-51 25-15,50 0 16,0-50-1,1 50 1,-1 0 31,0 0-31,-25 0-16,26 0 15,-26 0-15,25 0 16,-24 0-16,24 0 15,0 0-15,-25 0 16,26 25 15,-1-25-15,0 25 0,-25-25-1,26 25-15,-1-1 16,-25-24-1,50 25 1,-25-25-16,25 25 16,-24-25-16,-1 0 15,25 25 1,-25-25-16,-25 49 16,1 1-1,-1-25 1,25 0-16,1-25 15,-1 49-15,-25-49 32,25 25-17,0 0 1,1-25 15,-1 25-15,0-1 15,0 1-15,0-25-1,25 25 1,0 0-16,-24-25 16,24 25-16,0-1 15,0 1 1,0 0-16,0 25 15,0-25-15,0 24 16,0 1-16,0-1 16,0-24-16,0 50 15,0-26-15,0 1 16,0-25 15</inkml:trace>
  <inkml:trace contextRef="#ctx0" brushRef="#br0" timeOffset="3398.6">5482 4291 0,'25'-25'63,"-1"25"-63,26 0 15,-25 0-15,49 0 16,-24 0-16,-1 0 15,26 0-15,-25 0 16,24 0-16,0 0 16,-24 0-1,0 0-15,-1 0 16,26 0-16,-26 0 16,75 0-16,-25 0 15,-24 0-15,49 0 16,-25 0-16,50 0 15,-99 0-15,-1 0 0,1 0 16,-25 0 0,49 0-1,-24 0 1,-1 0 0,1 0-16,-1 0 15,1 0-15,0 0 16,-1 0-1,26 0-15,-51 0 16,26 0-16,-25 0 16,0 25-1,24 0 17,1-25-17,-1 50-15,26-50 16,-25 49-16,-1-24 15,50 0-15,-24 24 16,24 1-16,-74-50 16,74 74-16,-74-74 15,0 0-15,-1 0 16,1 0-16,25 0 16,-25 0-16,-1 50 15,1-50-15,25 0 16,-1 0-16,-24 50 15,0-50-15,0 0 16,24 0-16,1 49 16,-25-24-16,25-25 15,-26 25 1,51-25 0,-50 25-1,-1-25 1,26 25-16,-25-1 15,0-24 1,-1 25 0,26 0-16,-25 0 31,0 0-15,-25 24-1,0 1-15,24-25 16,-24-1-16,25 51 15,-25-26 1,0-24-16,0 50 0,0-26 16,0-24-1,0 0-15,0 0 16,0-1 0,0 1-16,0 0 15,0 0 1,-25 0-1,1-25-15,-1 49 16,0-24-16,-25 0 16,26 24-16,-1-24 15,-25-25-15,1 25 16,24 0-16,0-25 16,0 0-1,0 0-15,1 0 16,-26 0-16,25 0 15,0 0-15,25 25 16,-49-25-16,-1 0 16,0 0-1,1 0 1,24 0-16,-25 0 16,26 0-16,-26 0 15,0 0-15,1 0 16,-1 0-16,-24 0 15,24 0-15,-49 0 16,49 0-16,-24 0 16,0-25-16,-1 25 15,25-25-15,1 0 16,24 25-16,-25 0 16,1-25-16,24 25 15,-25-24 1,26 24-16,-1 0 15,0 0-15,-25-25 32,1 0-32,24 25 15,-25 0-15,1-25 16,-1 0-16,25 25 0,-24 0 16,24 0-16,-25 0 15,1-24-15,24 24 16,-25 0-16,1-25 15,24 25 1,-49 0-16,-1 0 16,25 0-16,-49 0 15,25 0-15,-25 0 16,49 0-16,0 0 16,-24 0-16,49 0 15,-24 0 1,24 0-16,0 0 15,-25 0-15,1 0 16,24 0-16,-25 0 16,1 0-16,-1 0 15,1 0-15,-1 0 16,-25 0-16,26 0 16,-1 0-16,1 0 15,-1 0-15,25 0 16,-49 0-16,-1 0 15,26 0-15,-1 0 16,1 0 0,24 0-16,0 0 15,0 0 1,0 0 0,1 0-16,-26 0 15,25 0 1,-24-50-1,24 50 1,-25 0-16,1 0 16,24 0 15,0-25-15,0 25-16,25-24 15,-25 24 32,0 0-47,1-25 47,-1 0-31,25 0-1,-50 0 1,50 1-1,0-1 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7.23404" units="1/cm"/>
          <inkml:channelProperty channel="Y" name="resolution" value="27.23404" units="1/cm"/>
          <inkml:channelProperty channel="T" name="resolution" value="1" units="1/dev"/>
        </inkml:channelProperties>
      </inkml:inkSource>
      <inkml:timestamp xml:id="ts0" timeString="2022-11-03T09:45:29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18405 1290 0,'25'0'47,"0"-25"-31,-1 0-16,26-24 15,0 49 1,-1-50-16,-24 25 16,25-24-16,24-1 15,-24 0-15,-25 1 16,-1 24-16,76-99 15,-76 99-15,1 0 16,0 1 0,25 48 62,-50 26-63,0-25-15,0 24 16,0 26-16,0-26 16,0 1-1,0 0-15,0-1 16,0 1 0,0-1-16,0 1 15,0 0 1,0-1-16,24 1 15,1-25-15,-25-1 16</inkml:trace>
  <inkml:trace contextRef="#ctx0" brushRef="#br0" timeOffset="423.43">19596 1439 0</inkml:trace>
  <inkml:trace contextRef="#ctx0" brushRef="#br0" timeOffset="1064.2">19769 918 0,'25'0'47,"-25"25"-31,50 24-16,-50 1 15,0-25-15,49 24 16,-49-24-16,0 25 15,0-26-15,50 1 16,-50 0-16,0 0 16,0 0-1,0-1 1,0 26 15,0-25 16</inkml:trace>
  <inkml:trace contextRef="#ctx0" brushRef="#br0" timeOffset="1767.48">19670 719 0,'0'-24'63,"25"24"-32,25 0-15,-1 0-1,-24 0 1,49 0-16,-49 0 16,0 0-1,25 0-15,-26 24 16,1-24-16,0 0 15,0 0 1,0 0 0,-25 25 77,0 0-77</inkml:trace>
  <inkml:trace contextRef="#ctx0" brushRef="#br0" timeOffset="2361.44">19869 1116 0,'24'0'63,"1"0"-63,25 0 15,-1 0 1,-24 0 0,0 0-16,0 0 15,0 0 1,-1 0-1,1 0-15</inkml:trace>
  <inkml:trace contextRef="#ctx0" brushRef="#br0" timeOffset="3236.46">19918 1389 0,'25'0'16,"0"0"-1,0 0 1,-1 25-1,1-25-15,0 25 16,0-25 0,24 0-1,-24 0 1,0 0 0,0 0-1,0 0-15,-1 0 16</inkml:trace>
  <inkml:trace contextRef="#ctx0" brushRef="#br0" timeOffset="7461.66">21258 868 0,'49'0'94,"-24"0"-79,0 0-15,0 0 16,-1 0-16,26 0 31,0 0-15,-26 50 0,1-50-1,0 0-15,-25 25 16,0-1-16,25-24 15,-25 25-15,25-25 16,-25 25-16,0 0 31,0 24 1,0 1-17,0-25 1,0 0-1,-25-25 17,0 0-1,0 0-15,50 0 124,0 0-124,0 49-16,24-49 15,-24 0-15,-25 25 16,25 0 0,0-25-1,0 0-15,-1 25 16,1-25 0,-25 24-1,25 1 32,-25 0-16,0 0-15,0 0 0,0-1-16,-25-24 15,0 0-15,1 50 16,-26-50 15,25 50-15,0-50-1,-24 0 1,24 0 15</inkml:trace>
  <inkml:trace contextRef="#ctx0" brushRef="#br0" timeOffset="8056.39">22126 1488 0</inkml:trace>
  <inkml:trace contextRef="#ctx0" brushRef="#br0" timeOffset="8881.92">22349 1215 0,'0'0'0,"25"0"47,0-24-47,-25-1 16,74 0-16,-24-25 15,49 1-15,-50-1 0,-24 25 16,50-49-16,-26 24 15,-24 26-15,25-1 16,-25 0 15,-1 50 79,-24 0-110,0 24 15,0 26-15,0-26 16,0 1-16,0-1 16,0 1-16,0-25 15,0 49-15,0-24 16,0-1-1,0 1-15,0 0 16,0 24-16,0-49 16,25 0 46,0-25-31,25 0-15</inkml:trace>
  <inkml:trace contextRef="#ctx0" brushRef="#br0" timeOffset="9684">23168 1141 0,'0'-25'93,"0"0"-77,0 1 0,24-26-16,26 25 15,-50-24-15,25 49 0,-25-25 16,25 25 0,-1-25-16,1 25 109,-25 25-93,25 49-16,-25 1 15,25-26-15,-25 1 16,0-1-16,49 26 15,-49-50-15,0 49 16,0-49-16,0 24 16,0-24 31,0 0-32,0 0-15,0 0 16,25-25 46,0 0-46</inkml:trace>
  <inkml:trace contextRef="#ctx0" brushRef="#br0" timeOffset="10092.64">23887 1538 0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5.09804" units="1/cm"/>
          <inkml:channelProperty channel="Y" name="resolution" value="25.09804" units="1/cm"/>
          <inkml:channelProperty channel="T" name="resolution" value="1" units="1/dev"/>
        </inkml:channelProperties>
      </inkml:inkSource>
      <inkml:timestamp xml:id="ts0" timeString="2022-11-03T08:39:51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19695 16545 0,'0'-25'31,"25"25"-31,0-25 16,-1-24 0,1 49-1,0-25-15,25-25 16,-1 0 0,-49 26-1,25-1 1,0 0-1,-25 0-15,25 25 16,-25-25-16,0 1 0,24 24 16,-24-25-16,25 25 15,-25 25 95,0-1-110,0 1 15,0 25 1,0-25-16,0 24 16,0-24-16,0 50 15,0-51-15,0 26 16,25 0-16,-25-26 15,0 51-15,25-26 16,-25-24-16,0 0 16,25 0-16,-25 0 15,0-1 1,24-24-16,-24 25 16</inkml:trace>
  <inkml:trace contextRef="#ctx0" brushRef="#br0" timeOffset="579.1">20340 16644 0</inkml:trace>
  <inkml:trace contextRef="#ctx0" brushRef="#br0" timeOffset="1488.75">20538 16098 0,'25'50'31,"-25"-25"-31,0 24 16,0-24-16,0 0 15,0 24-15,25-24 16,-25 0-16,0 0 15,25 25-15,-25-26 16,0 1-16,24 25 16,-24-25-16,0-1 15,0 1-15,25 0 16,-25 0-16,0 0 16,0-1-1,0 1 1,0 0-1,0 0 17,0 0-1</inkml:trace>
  <inkml:trace contextRef="#ctx0" brushRef="#br0" timeOffset="2971.62">20538 16148 0,'25'0'16,"0"0"15,0 0-15,-1 0-1,1 0-15,0 0 16,0 0-1,0 0 1,0 25 0,-1-25-1,-24 24-15,25-24 16,-25 25 0,25-25-16,-25 25 31,25-25-31,0 25 15,-25 0-15,24-25 16,-24 24 0,0 1-1,0 0 1,0 0 0,25-25-16,-25 25 15,0 0 16,0-1-15,0 1 0,0 0-1,0 0 17,0 0-17,0-1-15,-25-24 31,25 25-15,0 0 0,-24-25-1,-1 0 1,25 25 0,-25-25-16,25 25 15,-25-25 1,25 24-1,-25-24 1,25 25 0,-24-25-16,-1 0 31,25 25-31,-25 0 16,0-25 15,25 25 16,-25-25-32,0 0-15</inkml:trace>
  <inkml:trace contextRef="#ctx0" brushRef="#br0" timeOffset="7359.76">21654 16421 0,'25'0'47,"0"0"-31,-25-25-16,25 25 15,0 0 1,0-25-16,-1 25 16,-24-25-1,25 25 1,-25-25 0,25 25-16,0 0 15,0 0 1,-25-24-16,24 24 15,1 0 17,0 0-17,0 0-15,0 0 16,-1 0 15,-24 24 0,0 1-15,0 0 0,0 0-1,0 0 1,0 0 0,0-1-16,0 1 15,0 25 1,0-25-1,0-1 17,-24 1-17,24 0-15,-25-25 16,25 25 0,-25-25-1,25 25-15,-25-25 47,25 24-47,-25-24 16,25 25-1,25-25 126,0 0-125,0 0-1,0 0 1,-1 0-1,1 0 1,0 0-16,0 0 16,0 0 62,-25 25-63,0 0 1,0 0 0,0-1-1,0 1 1,0 0 0,0 0-1,0 0 1,0-1-16,-25 1 15,0-25 1,25 25 0,-25-25-16,0 25 31,1-25-15,24 25-16,-25-25 15,0 0-15,0 0 16,-24 0-1,24 0 1,-25 0 0,25 0-1,-24 0-15,24 0 16,0 0-16,0 0 16,0 0-16,1 24 15,-1-24-15,0 0 16,0 0-1,50 0 110,0 0-109,0 0 0</inkml:trace>
  <inkml:trace contextRef="#ctx0" brushRef="#br0" timeOffset="8034.43">22498 17090 0</inkml:trace>
  <inkml:trace contextRef="#ctx0" brushRef="#br0" timeOffset="9241.77">22696 16793 0,'0'-25'16,"0"0"-1,25 0-15,0 1 16,0-1 0,-25 0-16,0-25 15,25 50-15,-25-24 0,24-26 16,-24 0 0,25 26-1,0-26 1,-25 25-1,25 0-15,-25 0 16,25 1 0,-25-1-16,0 0 15,24 25-15,1-25 16,-25 0 0,25 25-16,-25 25 78,0 25-63,0-25 1,0 24 0,0-24-16,0 0 15,0 25-15,0-26 16,0 1-16,0 0 15,0 0-15,0 0 16,0-1-16,0 1 16,0 0-1,0 0 1,0 0-16,0-1 16,0 1-16,-25 0 15,25 0-15,0 0 16,0-1-1,0 1 1,0 0 0,0-50 124</inkml:trace>
  <inkml:trace contextRef="#ctx0" brushRef="#br0" timeOffset="10571.52">23168 16594 0,'24'0'31,"-24"-24"-15,25 24 15,-25-25-31,25 25 16,0-25-1,-25 0 1,0 0-1,25 1 1,-25-1 0,24 0-16,1 0 15,-25 0-15,25 25 16,-25-49-16,25 49 16,0-25-16,-25 0 15,0 0 1,0 0-1,0 50 48,0 0-47,0 0-1,0 0 1,0-1-16,0 1 15,0 25-15,0-25 16,0 0 0,0-1-16,0 26 15,0-25 1,0 0 0,0-1-16,0 1 15,0 0-15,0 0 16,0 0-16,0 49 15,0-49-15,0 0 16,24-1-16,-24 1 16,0 0-1,25-25-15,-25 25 16,0 0 0,0-1 15,0 1 31,0 0-30,25-25-1,-25 25-16</inkml:trace>
  <inkml:trace contextRef="#ctx0" brushRef="#br0" timeOffset="11198.89">23986 16892 0,'-25'0'93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3D1CA49-6CA1-4CE0-B4C4-F2C720874BCD}" type="datetimeFigureOut">
              <a:rPr lang="cs-CZ"/>
              <a:pPr>
                <a:defRPr/>
              </a:pPr>
              <a:t>15.11.2022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s-CZ" noProof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8709A4E-0093-48D3-8B29-3D593C9CF46F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/>
              <a:t>100 m</a:t>
            </a:r>
          </a:p>
        </p:txBody>
      </p:sp>
      <p:sp>
        <p:nvSpPr>
          <p:cNvPr id="44036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9FCA81-8F9E-4ED7-B764-E2174CB13DC2}" type="slidenum">
              <a:rPr lang="cs-CZ" altLang="cs-CZ"/>
              <a:pPr/>
              <a:t>35</a:t>
            </a:fld>
            <a:endParaRPr lang="cs-CZ" alt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/>
              <a:t>4 m/s</a:t>
            </a:r>
          </a:p>
        </p:txBody>
      </p:sp>
      <p:sp>
        <p:nvSpPr>
          <p:cNvPr id="46084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DC775A-122D-44F9-93E2-F064A2072FAE}" type="slidenum">
              <a:rPr lang="cs-CZ" altLang="cs-CZ"/>
              <a:pPr/>
              <a:t>36</a:t>
            </a:fld>
            <a:endParaRPr lang="cs-CZ" alt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/>
              <a:t>5 m/s</a:t>
            </a:r>
            <a:r>
              <a:rPr lang="cs-CZ" altLang="cs-CZ" baseline="30000"/>
              <a:t>2</a:t>
            </a:r>
            <a:endParaRPr lang="cs-CZ" altLang="cs-CZ"/>
          </a:p>
        </p:txBody>
      </p:sp>
      <p:sp>
        <p:nvSpPr>
          <p:cNvPr id="50180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C0E89E-952F-430B-8909-F5B6A894C700}" type="slidenum">
              <a:rPr lang="cs-CZ" altLang="cs-CZ"/>
              <a:pPr/>
              <a:t>39</a:t>
            </a:fld>
            <a:endParaRPr lang="cs-CZ" alt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/>
              <a:t>a) 0,3 m/s</a:t>
            </a:r>
            <a:r>
              <a:rPr lang="cs-CZ" altLang="cs-CZ" baseline="30000"/>
              <a:t>2</a:t>
            </a:r>
            <a:r>
              <a:rPr lang="cs-CZ" altLang="cs-CZ"/>
              <a:t>, b) 0,4 m/s</a:t>
            </a:r>
            <a:r>
              <a:rPr lang="cs-CZ" altLang="cs-CZ" baseline="30000"/>
              <a:t>2</a:t>
            </a:r>
            <a:endParaRPr lang="cs-CZ" altLang="cs-CZ"/>
          </a:p>
        </p:txBody>
      </p:sp>
      <p:sp>
        <p:nvSpPr>
          <p:cNvPr id="54276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B7D8DC-90C0-4CD0-9128-1F4C05D04818}" type="slidenum">
              <a:rPr lang="cs-CZ" altLang="cs-CZ"/>
              <a:pPr/>
              <a:t>42</a:t>
            </a:fld>
            <a:endParaRPr lang="cs-CZ" alt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s-CZ" altLang="cs-CZ"/>
          </a:p>
        </p:txBody>
      </p:sp>
      <p:sp>
        <p:nvSpPr>
          <p:cNvPr id="73732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2F2B1B9-20CC-4998-86E1-117B7A84DA0E}" type="slidenum">
              <a:rPr lang="cs-CZ" altLang="cs-CZ"/>
              <a:pPr/>
              <a:t>60</a:t>
            </a:fld>
            <a:endParaRPr lang="cs-CZ" alt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cs-CZ" noProof="0"/>
              <a:t>Klepnutím lze upravit styl předlohy nadpisů.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cs-CZ" noProof="0"/>
              <a:t>Klepnutím lze upravit styl předlohy podnadpisů.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8C33B3-8E73-4BD5-A90F-59302EA890F5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74624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65CB2-9D09-4029-A382-B3310838D465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70949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5C905-38E1-4EBD-8CB9-9CDBE8D3C2E3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691119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Nadpis, text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FA3DC-3315-4AA6-B480-9C11053AB37F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050906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Nadpis, text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6896B-3181-4323-A393-87D0245FF4AF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03416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057D4-2778-44E1-9E09-76E456C22ACC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730564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B5759-5126-4808-995C-83F64595A5BD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11176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19DB8-97D3-4A1F-B2B9-A18CC7B61680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72222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C66C8-D023-45E6-9B1C-B7614E185B3D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13429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882E7-A3D4-47E1-901C-5BB25FFA9EB1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46597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7DCF65-A8A7-44BA-8AB2-0D55658D140B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5094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70B44-ADDA-4459-B851-FA2BAC15260A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19582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8F153-780E-428A-A3FD-C05E5170763C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171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/>
              <a:t>Klepnutím lze upravit styl předlohy nadpisů.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/>
              <a:t>Klepnutím lze upravit styly předlohy textu.</a:t>
            </a:r>
          </a:p>
          <a:p>
            <a:pPr lvl="1"/>
            <a:r>
              <a:rPr lang="cs-CZ" altLang="cs-CZ"/>
              <a:t>Druhá úroveň</a:t>
            </a:r>
          </a:p>
          <a:p>
            <a:pPr lvl="2"/>
            <a:r>
              <a:rPr lang="cs-CZ" altLang="cs-CZ"/>
              <a:t>Třetí úroveň</a:t>
            </a:r>
          </a:p>
          <a:p>
            <a:pPr lvl="3"/>
            <a:r>
              <a:rPr lang="cs-CZ" altLang="cs-CZ"/>
              <a:t>Čtvrtá úroveň</a:t>
            </a:r>
          </a:p>
          <a:p>
            <a:pPr lvl="4"/>
            <a:r>
              <a:rPr lang="cs-CZ" altLang="cs-CZ"/>
              <a:t>Pátá úroveň</a:t>
            </a:r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D9D83ADD-612F-4191-89D3-7A625E61D3DB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99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33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33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33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993300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993300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993300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993300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993300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99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emf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skatelevize.cz/porady/10319921345-rande-s-fyzikou/211563230150001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://pic1.piczo.com/GlitterNStuff/?g=9168668&amp;cr=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emf"/><Relationship Id="rId4" Type="http://schemas.openxmlformats.org/officeDocument/2006/relationships/customXml" Target="../ink/ink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1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images.google.cz/imgres?imgurl=http://nd01.blog.cz/911/134/d7ff374233_19260867_o2.gif&amp;imgrefurl=http://giraffeandy.blog.cz/0904/vtipne-animace-xd&amp;usg=__4XAPaC-XOpRAeepN6uKWLjFpd9M=&amp;h=280&amp;w=400&amp;sz=87&amp;hl=cs&amp;start=82&amp;tbnid=DemDa3exoGNYUM:&amp;tbnh=87&amp;tbnw=124&amp;prev=/images?q%3Danimace%26gbv%3D2%26ndsp%3D20%26hl%3Dcs%26sa%3DN%26start%3D8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customXml" Target="../ink/ink1.xml"/><Relationship Id="rId4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Kinematika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549275"/>
            <a:ext cx="8286750" cy="4525963"/>
          </a:xfrm>
        </p:spPr>
        <p:txBody>
          <a:bodyPr/>
          <a:lstStyle/>
          <a:p>
            <a:pPr eaLnBrk="1" hangingPunct="1"/>
            <a:r>
              <a:rPr lang="cs-CZ" altLang="cs-CZ" b="1"/>
              <a:t>Průměrná rychlost v</a:t>
            </a:r>
            <a:r>
              <a:rPr lang="cs-CZ" altLang="cs-CZ" b="1" baseline="-25000"/>
              <a:t>p</a:t>
            </a:r>
            <a:r>
              <a:rPr lang="cs-CZ" altLang="cs-CZ" b="1"/>
              <a:t> </a:t>
            </a:r>
            <a:r>
              <a:rPr lang="cs-CZ" altLang="cs-CZ"/>
              <a:t>je skalární veličina, která udává dráhu s, kterou HB urazí za delší časový interval t. </a:t>
            </a:r>
          </a:p>
        </p:txBody>
      </p:sp>
      <p:graphicFrame>
        <p:nvGraphicFramePr>
          <p:cNvPr id="18435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3671888" y="1682750"/>
          <a:ext cx="1836737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2" imgW="431613" imgH="393529" progId="Equation.3">
                  <p:embed/>
                </p:oleObj>
              </mc:Choice>
              <mc:Fallback>
                <p:oleObj name="Rovnice" r:id="rId2" imgW="431613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1682750"/>
                        <a:ext cx="1836737" cy="1674813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Rukopis 1"/>
              <p14:cNvContentPartPr/>
              <p14:nvPr/>
            </p14:nvContentPartPr>
            <p14:xfrm>
              <a:off x="7876080" y="6197040"/>
              <a:ext cx="946800" cy="54540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6720" y="6187680"/>
                <a:ext cx="965520" cy="56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4525962"/>
          </a:xfrm>
        </p:spPr>
        <p:txBody>
          <a:bodyPr/>
          <a:lstStyle/>
          <a:p>
            <a:pPr eaLnBrk="1" hangingPunct="1"/>
            <a:r>
              <a:rPr lang="cs-CZ" altLang="cs-CZ" b="1" dirty="0"/>
              <a:t>Rozdělení pohybů podle rychlosti:</a:t>
            </a:r>
          </a:p>
          <a:p>
            <a:pPr eaLnBrk="1" hangingPunct="1">
              <a:buFontTx/>
              <a:buNone/>
            </a:pPr>
            <a:r>
              <a:rPr lang="cs-CZ" altLang="cs-CZ" b="1" dirty="0"/>
              <a:t>   </a:t>
            </a:r>
            <a:r>
              <a:rPr lang="cs-CZ" altLang="cs-CZ" dirty="0"/>
              <a:t>1. Rovnoměrný (konstantní rychlost)</a:t>
            </a:r>
          </a:p>
          <a:p>
            <a:pPr eaLnBrk="1" hangingPunct="1">
              <a:buFontTx/>
              <a:buNone/>
            </a:pPr>
            <a:r>
              <a:rPr lang="cs-CZ" altLang="cs-CZ" dirty="0"/>
              <a:t>   2. Nerovnoměrný (rychlost se mění)</a:t>
            </a:r>
          </a:p>
        </p:txBody>
      </p:sp>
      <p:sp>
        <p:nvSpPr>
          <p:cNvPr id="19459" name="TextovéPole 1">
            <a:hlinkClick r:id="rId2"/>
          </p:cNvPr>
          <p:cNvSpPr txBox="1">
            <a:spLocks noChangeArrowheads="1"/>
          </p:cNvSpPr>
          <p:nvPr/>
        </p:nvSpPr>
        <p:spPr bwMode="auto">
          <a:xfrm>
            <a:off x="684213" y="4724400"/>
            <a:ext cx="30241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cs-CZ" altLang="cs-CZ" sz="1800" dirty="0">
                <a:solidFill>
                  <a:schemeClr val="tx1"/>
                </a:solidFill>
              </a:rPr>
              <a:t>Pohyb přímočarý, křivočarý – rychlost </a:t>
            </a:r>
            <a:r>
              <a:rPr lang="cs-CZ" altLang="cs-CZ" sz="1800" dirty="0" err="1">
                <a:solidFill>
                  <a:schemeClr val="tx1"/>
                </a:solidFill>
              </a:rPr>
              <a:t>RzF</a:t>
            </a:r>
            <a:endParaRPr lang="cs-CZ" altLang="cs-CZ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Rovnoměrný přímočarý pohyb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Pohyb s konstantní rychlostí tj. nemění velikost ani směr rychlosti. Trajektorií je přímka.</a:t>
            </a:r>
          </a:p>
          <a:p>
            <a:pPr eaLnBrk="1" hangingPunct="1"/>
            <a:r>
              <a:rPr lang="cs-CZ" altLang="cs-CZ"/>
              <a:t>Pohyb je dán jeho počáteční rychlostí v</a:t>
            </a:r>
            <a:r>
              <a:rPr lang="cs-CZ" altLang="cs-CZ" baseline="-25000"/>
              <a:t>0</a:t>
            </a:r>
            <a:r>
              <a:rPr lang="cs-CZ" altLang="cs-CZ"/>
              <a:t>.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/>
              <a:t>Dráha a rychlost rovnoměrného přímočarého  pohybu jsou určeny vztahy:</a:t>
            </a:r>
            <a:br>
              <a:rPr lang="cs-CZ" altLang="cs-CZ"/>
            </a:br>
            <a:endParaRPr lang="cs-CZ" altLang="cs-CZ"/>
          </a:p>
          <a:p>
            <a:pPr eaLnBrk="1" hangingPunct="1">
              <a:buFontTx/>
              <a:buNone/>
            </a:pPr>
            <a:r>
              <a:rPr lang="cs-CZ" altLang="cs-CZ"/>
              <a:t>                                 s = s</a:t>
            </a:r>
            <a:r>
              <a:rPr lang="cs-CZ" altLang="cs-CZ" baseline="-25000"/>
              <a:t>0</a:t>
            </a:r>
            <a:r>
              <a:rPr lang="cs-CZ" altLang="cs-CZ"/>
              <a:t> + v</a:t>
            </a:r>
            <a:r>
              <a:rPr lang="cs-CZ" altLang="cs-CZ" baseline="-25000"/>
              <a:t>0</a:t>
            </a:r>
            <a:r>
              <a:rPr lang="cs-CZ" altLang="cs-CZ"/>
              <a:t>.t , </a:t>
            </a:r>
            <a:br>
              <a:rPr lang="cs-CZ" altLang="cs-CZ"/>
            </a:br>
            <a:endParaRPr lang="cs-CZ" altLang="cs-CZ"/>
          </a:p>
          <a:p>
            <a:pPr eaLnBrk="1" hangingPunct="1">
              <a:buFontTx/>
              <a:buNone/>
            </a:pPr>
            <a:r>
              <a:rPr lang="cs-CZ" altLang="cs-CZ"/>
              <a:t>    kde s</a:t>
            </a:r>
            <a:r>
              <a:rPr lang="cs-CZ" altLang="cs-CZ" baseline="-25000"/>
              <a:t>0</a:t>
            </a:r>
            <a:r>
              <a:rPr lang="cs-CZ" altLang="cs-CZ"/>
              <a:t> je počáteční dráha, v</a:t>
            </a:r>
            <a:r>
              <a:rPr lang="cs-CZ" altLang="cs-CZ" baseline="-25000"/>
              <a:t>0</a:t>
            </a:r>
            <a:r>
              <a:rPr lang="cs-CZ" altLang="cs-CZ"/>
              <a:t> počáteční rychlost;</a:t>
            </a:r>
            <a:br>
              <a:rPr lang="cs-CZ" altLang="cs-CZ"/>
            </a:br>
            <a:endParaRPr lang="cs-CZ" altLang="cs-CZ"/>
          </a:p>
          <a:p>
            <a:pPr algn="ctr" eaLnBrk="1" hangingPunct="1">
              <a:buFontTx/>
              <a:buNone/>
            </a:pPr>
            <a:r>
              <a:rPr lang="cs-CZ" altLang="cs-CZ"/>
              <a:t>    v = v</a:t>
            </a:r>
            <a:r>
              <a:rPr lang="cs-CZ" altLang="cs-CZ" baseline="-25000"/>
              <a:t>0</a:t>
            </a:r>
            <a:r>
              <a:rPr lang="cs-CZ" altLang="cs-CZ"/>
              <a:t>,</a:t>
            </a:r>
            <a:br>
              <a:rPr lang="cs-CZ" altLang="cs-CZ"/>
            </a:br>
            <a:endParaRPr lang="cs-CZ" altLang="cs-CZ"/>
          </a:p>
          <a:p>
            <a:pPr eaLnBrk="1" hangingPunct="1">
              <a:buFontTx/>
              <a:buNone/>
            </a:pPr>
            <a:r>
              <a:rPr lang="cs-CZ" altLang="cs-CZ"/>
              <a:t>    kde v</a:t>
            </a:r>
            <a:r>
              <a:rPr lang="cs-CZ" altLang="cs-CZ" baseline="-25000"/>
              <a:t>0</a:t>
            </a:r>
            <a:r>
              <a:rPr lang="cs-CZ" altLang="cs-CZ"/>
              <a:t>  je počáteční rychlost (a současně také konečná rychlost).</a:t>
            </a:r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1</a:t>
            </a:r>
          </a:p>
        </p:txBody>
      </p:sp>
      <p:sp>
        <p:nvSpPr>
          <p:cNvPr id="22531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/>
              <a:t>Určete podle grafu okamžitou rychlost na konci druhé sekundy, okamžitou rychlost na konci páté sekundy a průměrnou rychlost po celou dobu pohybu.</a:t>
            </a:r>
          </a:p>
        </p:txBody>
      </p:sp>
      <p:pic>
        <p:nvPicPr>
          <p:cNvPr id="22532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852738"/>
            <a:ext cx="4927600" cy="375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Rukopis 1"/>
              <p14:cNvContentPartPr/>
              <p14:nvPr/>
            </p14:nvContentPartPr>
            <p14:xfrm>
              <a:off x="7867080" y="6572160"/>
              <a:ext cx="1152360" cy="21492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7720" y="6562800"/>
                <a:ext cx="1171080" cy="23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2</a:t>
            </a:r>
          </a:p>
        </p:txBody>
      </p:sp>
      <p:sp>
        <p:nvSpPr>
          <p:cNvPr id="23555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cs-CZ" altLang="cs-CZ" dirty="0"/>
              <a:t>Turista šel 2 hodiny po rovině rychlostí 6 </a:t>
            </a:r>
            <a:r>
              <a:rPr lang="cs-CZ" altLang="cs-CZ" dirty="0" err="1"/>
              <a:t>km.h</a:t>
            </a:r>
            <a:r>
              <a:rPr lang="cs-CZ" altLang="cs-CZ" baseline="30000" dirty="0"/>
              <a:t>–1</a:t>
            </a:r>
            <a:r>
              <a:rPr lang="cs-CZ" altLang="cs-CZ" dirty="0"/>
              <a:t>, další hodinu vystupoval do prudkého kopce rychlostí</a:t>
            </a:r>
          </a:p>
          <a:p>
            <a:pPr marL="0" indent="0">
              <a:buFontTx/>
              <a:buNone/>
            </a:pPr>
            <a:r>
              <a:rPr lang="cs-CZ" altLang="cs-CZ" dirty="0"/>
              <a:t>3 </a:t>
            </a:r>
            <a:r>
              <a:rPr lang="cs-CZ" altLang="cs-CZ" dirty="0" err="1"/>
              <a:t>km.h</a:t>
            </a:r>
            <a:r>
              <a:rPr lang="cs-CZ" altLang="cs-CZ" baseline="30000" dirty="0"/>
              <a:t>–1</a:t>
            </a:r>
            <a:r>
              <a:rPr lang="cs-CZ" altLang="cs-CZ" dirty="0"/>
              <a:t>. Jaká byla jeho průměrná rychlost?</a:t>
            </a:r>
          </a:p>
          <a:p>
            <a:pPr marL="0" indent="0">
              <a:buFontTx/>
              <a:buNone/>
            </a:pPr>
            <a:endParaRPr lang="cs-CZ" altLang="cs-CZ" dirty="0"/>
          </a:p>
          <a:p>
            <a:pPr marL="0" indent="0">
              <a:buFontTx/>
              <a:buNone/>
            </a:pPr>
            <a:r>
              <a:rPr lang="uk-UA" dirty="0"/>
              <a:t>Турист 2 години йшов рівною поверхнею зі швидкістю 6 км/год, наступну годину піднімався на крутий пагорб зі швидкістю 3 км.год–1. Якою була його середня швидкість?</a:t>
            </a:r>
            <a:endParaRPr lang="cs-CZ" altLang="cs-CZ" dirty="0"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3</a:t>
            </a:r>
          </a:p>
        </p:txBody>
      </p:sp>
      <p:sp>
        <p:nvSpPr>
          <p:cNvPr id="24579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cs-CZ" altLang="cs-CZ" dirty="0"/>
              <a:t>Řidič automobilu plánuje jízdu do vzdálenosti 30 km na dobu půl hodiny. Nejprve je však nucen jet 20 minut za kolonou pomalých vozidel rychlostí 30 km. h</a:t>
            </a:r>
            <a:r>
              <a:rPr lang="cs-CZ" altLang="cs-CZ" baseline="30000" dirty="0"/>
              <a:t>–1</a:t>
            </a:r>
            <a:r>
              <a:rPr lang="cs-CZ" altLang="cs-CZ" dirty="0"/>
              <a:t>. Jakou rychlostí by musel jet ve zbývajícím č</a:t>
            </a:r>
            <a:r>
              <a:rPr lang="pl-PL" altLang="cs-CZ" dirty="0"/>
              <a:t>ase 10 minut, aby do</a:t>
            </a:r>
          </a:p>
          <a:p>
            <a:pPr marL="0" indent="0">
              <a:buFontTx/>
              <a:buNone/>
            </a:pPr>
            <a:r>
              <a:rPr lang="pl-PL" altLang="cs-CZ" dirty="0"/>
              <a:t>razil do cíle za plánovanou dobu?</a:t>
            </a:r>
          </a:p>
          <a:p>
            <a:pPr marL="0" indent="0">
              <a:buFontTx/>
              <a:buNone/>
            </a:pPr>
            <a:endParaRPr lang="pl-PL" altLang="cs-CZ" dirty="0"/>
          </a:p>
          <a:p>
            <a:pPr marL="0" indent="0">
              <a:buFontTx/>
              <a:buNone/>
            </a:pPr>
            <a:r>
              <a:rPr lang="uk-UA" dirty="0"/>
              <a:t>Водій автомобіля планує проїхати відстань 30 км за півгодини. Але спочатку він змушений 20 хвилин проїхати за чергою повільних автомобілів зі швидкістю 30 км. h–1. З якою швидкістю йому довелося б їхати за 10 хвилин, що залишилися, щоб дістатися до місця призначення за розкладом?</a:t>
            </a:r>
            <a:endParaRPr lang="cs-CZ" altLang="cs-CZ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Rukopis 1"/>
              <p14:cNvContentPartPr/>
              <p14:nvPr/>
            </p14:nvContentPartPr>
            <p14:xfrm>
              <a:off x="6607800" y="6134760"/>
              <a:ext cx="1188000" cy="59868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8440" y="6125400"/>
                <a:ext cx="120672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Rukopis 2"/>
              <p14:cNvContentPartPr/>
              <p14:nvPr/>
            </p14:nvContentPartPr>
            <p14:xfrm>
              <a:off x="8099280" y="6161400"/>
              <a:ext cx="964800" cy="455760"/>
            </p14:xfrm>
          </p:contentPart>
        </mc:Choice>
        <mc:Fallback xmlns="">
          <p:pic>
            <p:nvPicPr>
              <p:cNvPr id="3" name="Rukopis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9920" y="6152040"/>
                <a:ext cx="983520" cy="47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4</a:t>
            </a:r>
          </a:p>
        </p:txBody>
      </p:sp>
      <p:sp>
        <p:nvSpPr>
          <p:cNvPr id="25603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altLang="cs-CZ" dirty="0"/>
              <a:t>a) První třetinu dráhy projel automobil rychlostí 15 km/h, druhou třetinu rychlostí 30 km/h a poslední třetinu rychlostí 90 km/h. Určete průměrnou rychlost automobilu.</a:t>
            </a:r>
          </a:p>
          <a:p>
            <a:endParaRPr lang="cs-CZ" altLang="cs-CZ" dirty="0"/>
          </a:p>
          <a:p>
            <a:endParaRPr lang="cs-CZ" altLang="cs-CZ" dirty="0"/>
          </a:p>
          <a:p>
            <a:pPr marL="0" indent="0">
              <a:buNone/>
            </a:pPr>
            <a:r>
              <a:rPr lang="uk-UA" dirty="0"/>
              <a:t>а) Першу третину шляху автомобіль проїхав зі швидкістю 15 км/год, другу третину — 30 км/год, а останню третину — 90 км/год. Визначте середню швидкість автомобіля.</a:t>
            </a:r>
            <a:endParaRPr lang="cs-CZ" altLang="cs-CZ" dirty="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4</a:t>
            </a:r>
          </a:p>
        </p:txBody>
      </p:sp>
      <p:sp>
        <p:nvSpPr>
          <p:cNvPr id="25603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altLang="cs-CZ" dirty="0"/>
              <a:t>b) První třetinu doby jízdy jel automobil rychlostí </a:t>
            </a:r>
            <a:br>
              <a:rPr lang="cs-CZ" altLang="cs-CZ" dirty="0"/>
            </a:br>
            <a:r>
              <a:rPr lang="cs-CZ" altLang="cs-CZ" dirty="0"/>
              <a:t>15 km/h, druhou třetinu doby rychlostí 30 km/h a poslední třetinu rychlostí 90 km/h. Určete průměrnou rychlost automobilu.</a:t>
            </a:r>
          </a:p>
          <a:p>
            <a:endParaRPr lang="cs-CZ" altLang="cs-CZ" dirty="0"/>
          </a:p>
          <a:p>
            <a:endParaRPr lang="cs-CZ" altLang="cs-CZ" dirty="0"/>
          </a:p>
          <a:p>
            <a:pPr marL="0" indent="0">
              <a:buNone/>
            </a:pPr>
            <a:r>
              <a:rPr lang="uk-UA" dirty="0"/>
              <a:t>б) Першу третину часу руху автомобіль рухався зі швидкістю 15 км/год, другу третину часу — зі швидкістю 30 км/год і останню третину — зі швидкістю 90 км/год. ч. Визначте середню швидкість автомобіля.</a:t>
            </a:r>
            <a:endParaRPr lang="cs-CZ" altLang="cs-CZ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Rukopis 1"/>
              <p14:cNvContentPartPr/>
              <p14:nvPr/>
            </p14:nvContentPartPr>
            <p14:xfrm>
              <a:off x="1661040" y="1500120"/>
              <a:ext cx="1759320" cy="61668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1680" y="1490760"/>
                <a:ext cx="1778040" cy="6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41119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Nerovnoměrný pohyb</a:t>
            </a:r>
            <a:br>
              <a:rPr lang="cs-CZ" altLang="cs-CZ"/>
            </a:br>
            <a:endParaRPr lang="cs-CZ" altLang="cs-CZ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Rukopis 1"/>
              <p14:cNvContentPartPr/>
              <p14:nvPr/>
            </p14:nvContentPartPr>
            <p14:xfrm>
              <a:off x="6625800" y="250200"/>
              <a:ext cx="1973880" cy="31284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6440" y="240840"/>
                <a:ext cx="1992600" cy="33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229600" cy="4525962"/>
          </a:xfrm>
        </p:spPr>
        <p:txBody>
          <a:bodyPr/>
          <a:lstStyle/>
          <a:p>
            <a:pPr eaLnBrk="1" hangingPunct="1"/>
            <a:r>
              <a:rPr lang="cs-CZ" altLang="cs-CZ" b="1"/>
              <a:t>Kinematika</a:t>
            </a:r>
            <a:r>
              <a:rPr lang="cs-CZ" altLang="cs-CZ"/>
              <a:t> je obor mechaniky, který popisuje pohyb těles, ale nezabývá se příčinami pohybu.</a:t>
            </a:r>
          </a:p>
          <a:p>
            <a:pPr eaLnBrk="1" hangingPunct="1"/>
            <a:endParaRPr lang="cs-CZ" altLang="cs-CZ"/>
          </a:p>
          <a:p>
            <a:pPr eaLnBrk="1" hangingPunct="1"/>
            <a:endParaRPr lang="cs-CZ" altLang="cs-CZ"/>
          </a:p>
        </p:txBody>
      </p:sp>
      <p:pic>
        <p:nvPicPr>
          <p:cNvPr id="3082" name="Picture 10" descr="i115117972_50199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2205038"/>
            <a:ext cx="2635250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5508625" y="1844675"/>
            <a:ext cx="0" cy="3313113"/>
          </a:xfrm>
          <a:prstGeom prst="line">
            <a:avLst/>
          </a:prstGeom>
          <a:noFill/>
          <a:ln w="136525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Zrychlení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Změny rychlosti charakterizuje vektorová veličina </a:t>
            </a:r>
            <a:r>
              <a:rPr lang="cs-CZ" altLang="cs-CZ" b="1"/>
              <a:t>zrychlení</a:t>
            </a:r>
            <a:r>
              <a:rPr lang="cs-CZ" altLang="cs-CZ"/>
              <a:t> </a:t>
            </a:r>
            <a:r>
              <a:rPr lang="cs-CZ" altLang="cs-CZ" b="1"/>
              <a:t>a</a:t>
            </a:r>
            <a:r>
              <a:rPr lang="cs-CZ" altLang="cs-CZ"/>
              <a:t> </a:t>
            </a:r>
          </a:p>
        </p:txBody>
      </p:sp>
      <p:pic>
        <p:nvPicPr>
          <p:cNvPr id="27652" name="Picture 6" descr="image0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119438"/>
            <a:ext cx="3024187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7" descr="image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124200"/>
            <a:ext cx="2447925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Nadpis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28675" name="Zástupný symbol pro obsah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Zrychlení </a:t>
            </a:r>
            <a:r>
              <a:rPr lang="cs-CZ" altLang="cs-CZ" b="1"/>
              <a:t>a</a:t>
            </a:r>
            <a:r>
              <a:rPr lang="cs-CZ" altLang="cs-CZ"/>
              <a:t> definujeme vztahem</a:t>
            </a:r>
          </a:p>
        </p:txBody>
      </p:sp>
      <p:graphicFrame>
        <p:nvGraphicFramePr>
          <p:cNvPr id="28676" name="Object 6"/>
          <p:cNvGraphicFramePr>
            <a:graphicFrameLocks noChangeAspect="1"/>
          </p:cNvGraphicFramePr>
          <p:nvPr/>
        </p:nvGraphicFramePr>
        <p:xfrm>
          <a:off x="3779838" y="2995613"/>
          <a:ext cx="1871662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2" imgW="520474" imgH="482391" progId="Equation.3">
                  <p:embed/>
                </p:oleObj>
              </mc:Choice>
              <mc:Fallback>
                <p:oleObj name="Rovnice" r:id="rId2" imgW="520474" imgH="4823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995613"/>
                        <a:ext cx="1871662" cy="1735137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Rukopis 1"/>
              <p14:cNvContentPartPr/>
              <p14:nvPr/>
            </p14:nvContentPartPr>
            <p14:xfrm>
              <a:off x="7090200" y="5795280"/>
              <a:ext cx="1545120" cy="35748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0840" y="5785920"/>
                <a:ext cx="1563840" cy="37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60350"/>
            <a:ext cx="8229600" cy="4530725"/>
          </a:xfrm>
        </p:spPr>
        <p:txBody>
          <a:bodyPr/>
          <a:lstStyle/>
          <a:p>
            <a:pPr eaLnBrk="1" hangingPunct="1"/>
            <a:r>
              <a:rPr lang="cs-CZ" altLang="cs-CZ" b="1"/>
              <a:t>Okamžité zrychlení</a:t>
            </a:r>
            <a:r>
              <a:rPr lang="cs-CZ" altLang="cs-CZ"/>
              <a:t> má směr změny rychlosti </a:t>
            </a:r>
            <a:r>
              <a:rPr lang="cs-CZ" altLang="cs-CZ" b="1" i="1"/>
              <a:t>v</a:t>
            </a:r>
            <a:r>
              <a:rPr lang="cs-CZ" altLang="cs-CZ"/>
              <a:t>. </a:t>
            </a:r>
          </a:p>
          <a:p>
            <a:pPr eaLnBrk="1" hangingPunct="1"/>
            <a:r>
              <a:rPr lang="cs-CZ" altLang="cs-CZ"/>
              <a:t>Zrychlení má vždy tečnou a normálovou složku. </a:t>
            </a:r>
          </a:p>
          <a:p>
            <a:pPr eaLnBrk="1" hangingPunct="1"/>
            <a:r>
              <a:rPr lang="cs-CZ" altLang="cs-CZ" b="1"/>
              <a:t>Tečné zrychlení</a:t>
            </a:r>
            <a:r>
              <a:rPr lang="cs-CZ" altLang="cs-CZ"/>
              <a:t> mění velikost rychlosti, </a:t>
            </a:r>
            <a:r>
              <a:rPr lang="cs-CZ" altLang="cs-CZ" b="1"/>
              <a:t>normálové</a:t>
            </a:r>
            <a:r>
              <a:rPr lang="cs-CZ" altLang="cs-CZ" b="1">
                <a:solidFill>
                  <a:srgbClr val="FFFF00"/>
                </a:solidFill>
              </a:rPr>
              <a:t> </a:t>
            </a:r>
            <a:r>
              <a:rPr lang="cs-CZ" altLang="cs-CZ" b="1"/>
              <a:t>zrychlení</a:t>
            </a:r>
            <a:r>
              <a:rPr lang="cs-CZ" altLang="cs-CZ"/>
              <a:t> mění směr rychlosti.</a:t>
            </a:r>
          </a:p>
        </p:txBody>
      </p:sp>
      <p:pic>
        <p:nvPicPr>
          <p:cNvPr id="29699" name="Picture 5" descr="image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286000"/>
            <a:ext cx="31686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Rukopis 1"/>
              <p14:cNvContentPartPr/>
              <p14:nvPr/>
            </p14:nvContentPartPr>
            <p14:xfrm>
              <a:off x="7581240" y="107280"/>
              <a:ext cx="1447200" cy="35748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1880" y="97920"/>
                <a:ext cx="1465920" cy="37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0"/>
            <a:ext cx="8435975" cy="4530725"/>
          </a:xfrm>
        </p:spPr>
        <p:txBody>
          <a:bodyPr/>
          <a:lstStyle/>
          <a:p>
            <a:pPr eaLnBrk="1" hangingPunct="1"/>
            <a:r>
              <a:rPr lang="cs-CZ" altLang="cs-CZ" sz="2000" b="1"/>
              <a:t>Pohyby a jejich zrychlení</a:t>
            </a:r>
          </a:p>
        </p:txBody>
      </p:sp>
      <p:graphicFrame>
        <p:nvGraphicFramePr>
          <p:cNvPr id="22675" name="Group 147"/>
          <p:cNvGraphicFramePr>
            <a:graphicFrameLocks noGrp="1"/>
          </p:cNvGraphicFramePr>
          <p:nvPr/>
        </p:nvGraphicFramePr>
        <p:xfrm>
          <a:off x="0" y="887413"/>
          <a:ext cx="9144000" cy="5083177"/>
        </p:xfrm>
        <a:graphic>
          <a:graphicData uri="http://schemas.openxmlformats.org/drawingml/2006/table">
            <a:tbl>
              <a:tblPr/>
              <a:tblGrid>
                <a:gridCol w="269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4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7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Pohyb</a:t>
                      </a:r>
                      <a:endParaRPr kumimoji="0" lang="cs-CZ" sz="2000" b="0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Tečné zrychlení</a:t>
                      </a:r>
                      <a:endParaRPr kumimoji="0" lang="cs-CZ" sz="2000" b="0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Normálové zrychlení</a:t>
                      </a:r>
                      <a:endParaRPr kumimoji="0" lang="cs-CZ" sz="2000" b="0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Celkové zrychlení</a:t>
                      </a:r>
                      <a:endParaRPr kumimoji="0" lang="cs-CZ" sz="2000" b="0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Rovnoměrný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přímočarý</a:t>
                      </a:r>
                      <a:endParaRPr kumimoji="0" lang="cs-CZ" sz="2000" b="0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cs-CZ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 = 0</a:t>
                      </a: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cs-CZ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 = 0</a:t>
                      </a: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 = 0</a:t>
                      </a: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Rovnoměrný křivočarý</a:t>
                      </a:r>
                      <a:endParaRPr kumimoji="0" lang="cs-CZ" sz="2000" b="0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cs-CZ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 = 0</a:t>
                      </a: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cs-CZ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n </a:t>
                      </a: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≠ 0  </a:t>
                      </a: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a ≠ 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Nerovnoměrný přímočarý</a:t>
                      </a:r>
                      <a:endParaRPr kumimoji="0" lang="cs-CZ" sz="2000" b="0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cs-CZ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t </a:t>
                      </a: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≠ 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cs-CZ" sz="2000" b="1" i="0" u="none" strike="noStrike" cap="none" normalizeH="0" baseline="-3000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 = 0</a:t>
                      </a: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a ≠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7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Nerovnoměrný křivočarý</a:t>
                      </a:r>
                      <a:endParaRPr kumimoji="0" lang="cs-CZ" sz="2000" b="0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cs-CZ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t </a:t>
                      </a: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≠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cs-CZ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n </a:t>
                      </a: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≠ 0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993300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3300"/>
                          </a:solidFill>
                          <a:effectLst/>
                          <a:latin typeface="Arial" panose="020B0604020202020204" pitchFamily="34" charset="0"/>
                        </a:rPr>
                        <a:t>a ≠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sz="2000" b="1" i="0" u="none" strike="noStrike" cap="none" normalizeH="0" baseline="0">
                        <a:ln>
                          <a:noFill/>
                        </a:ln>
                        <a:solidFill>
                          <a:srgbClr val="99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Rovnoměrně zrychlený (zpomalený) pohyb</a:t>
            </a:r>
            <a:br>
              <a:rPr lang="cs-CZ" altLang="cs-CZ"/>
            </a:br>
            <a:r>
              <a:rPr lang="cs-CZ" altLang="cs-CZ"/>
              <a:t>(přímočarý)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Tento pohyb charakterizuje nenulové zrychlení </a:t>
            </a:r>
            <a:r>
              <a:rPr lang="cs-CZ" altLang="cs-CZ" b="1" dirty="0"/>
              <a:t>a</a:t>
            </a:r>
            <a:r>
              <a:rPr lang="cs-CZ" altLang="cs-CZ" dirty="0"/>
              <a:t>, které je rovnoběžné se směrem pohybu.</a:t>
            </a:r>
          </a:p>
          <a:p>
            <a:pPr eaLnBrk="1" hangingPunct="1"/>
            <a:endParaRPr lang="cs-CZ" altLang="cs-CZ" dirty="0"/>
          </a:p>
          <a:p>
            <a:pPr eaLnBrk="1" hangingPunct="1"/>
            <a:r>
              <a:rPr lang="cs-CZ" altLang="cs-CZ" dirty="0"/>
              <a:t>Při zpomaleném pohybu je orientace zrychlení proti směru pohybu.</a:t>
            </a:r>
          </a:p>
          <a:p>
            <a:pPr eaLnBrk="1" hangingPunct="1"/>
            <a:endParaRPr lang="cs-CZ" altLang="cs-CZ" dirty="0"/>
          </a:p>
          <a:p>
            <a:pPr eaLnBrk="1" hangingPunct="1"/>
            <a:r>
              <a:rPr lang="cs-CZ" altLang="cs-CZ" dirty="0"/>
              <a:t>Trajektorií je přímka.</a:t>
            </a:r>
          </a:p>
          <a:p>
            <a:pPr eaLnBrk="1" hangingPunct="1"/>
            <a:endParaRPr lang="cs-CZ" altLang="cs-CZ" dirty="0"/>
          </a:p>
          <a:p>
            <a:pPr eaLnBrk="1" hangingPunct="1"/>
            <a:endParaRPr lang="cs-CZ" altLang="cs-CZ" dirty="0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32772" name="Picture 4" descr="zrychleny_pohyb_rychl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0"/>
            <a:ext cx="7205662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Poznámka</a:t>
            </a:r>
          </a:p>
        </p:txBody>
      </p:sp>
      <p:sp>
        <p:nvSpPr>
          <p:cNvPr id="3" name="Zástupný symbol pro obsah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600200"/>
            <a:ext cx="8229600" cy="4925144"/>
          </a:xfrm>
          <a:blipFill rotWithShape="0">
            <a:blip r:embed="rId2"/>
            <a:stretch>
              <a:fillRect l="-963" t="-867"/>
            </a:stretch>
          </a:blipFill>
        </p:spPr>
        <p:txBody>
          <a:bodyPr/>
          <a:lstStyle/>
          <a:p>
            <a:pPr>
              <a:defRPr/>
            </a:pPr>
            <a:r>
              <a:rPr lang="cs-CZ">
                <a:noFill/>
              </a:rPr>
              <a:t> </a:t>
            </a:r>
          </a:p>
        </p:txBody>
      </p:sp>
      <p:sp>
        <p:nvSpPr>
          <p:cNvPr id="4" name="Obdélník 3"/>
          <p:cNvSpPr/>
          <p:nvPr/>
        </p:nvSpPr>
        <p:spPr>
          <a:xfrm>
            <a:off x="3635375" y="4868863"/>
            <a:ext cx="2016125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s-CZ"/>
          </a:p>
        </p:txBody>
      </p:sp>
      <p:sp>
        <p:nvSpPr>
          <p:cNvPr id="5" name="Obdélník 4"/>
          <p:cNvSpPr/>
          <p:nvPr/>
        </p:nvSpPr>
        <p:spPr>
          <a:xfrm>
            <a:off x="3635375" y="5805488"/>
            <a:ext cx="2016125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s-CZ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Rukopis 1"/>
              <p14:cNvContentPartPr/>
              <p14:nvPr/>
            </p14:nvContentPartPr>
            <p14:xfrm>
              <a:off x="6947280" y="178560"/>
              <a:ext cx="2125800" cy="665316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7920" y="169200"/>
                <a:ext cx="2144520" cy="667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Dráha rovnoměrně zrychleného pohybu</a:t>
            </a:r>
          </a:p>
        </p:txBody>
      </p:sp>
      <p:sp>
        <p:nvSpPr>
          <p:cNvPr id="34819" name="Zástupný symbol pro obsah 2"/>
          <p:cNvSpPr>
            <a:spLocks noGrp="1" noChangeArrowheads="1"/>
          </p:cNvSpPr>
          <p:nvPr>
            <p:ph idx="1"/>
          </p:nvPr>
        </p:nvSpPr>
        <p:spPr>
          <a:xfrm>
            <a:off x="420688" y="1552575"/>
            <a:ext cx="8229600" cy="45259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cs-CZ" altLang="cs-CZ"/>
              <a:t>rovnoměrný pohyb			  zrychlený pohyb	</a:t>
            </a:r>
          </a:p>
        </p:txBody>
      </p:sp>
      <p:cxnSp>
        <p:nvCxnSpPr>
          <p:cNvPr id="5" name="Přímá spojnice se šipkou 4"/>
          <p:cNvCxnSpPr/>
          <p:nvPr/>
        </p:nvCxnSpPr>
        <p:spPr>
          <a:xfrm rot="10800000">
            <a:off x="1042988" y="2636838"/>
            <a:ext cx="0" cy="2447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římá spojnice se šipkou 5"/>
          <p:cNvCxnSpPr/>
          <p:nvPr/>
        </p:nvCxnSpPr>
        <p:spPr>
          <a:xfrm flipV="1">
            <a:off x="1042988" y="5084763"/>
            <a:ext cx="1936750" cy="9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2" name="TextovéPole 7"/>
          <p:cNvSpPr txBox="1">
            <a:spLocks noChangeArrowheads="1"/>
          </p:cNvSpPr>
          <p:nvPr/>
        </p:nvSpPr>
        <p:spPr bwMode="auto">
          <a:xfrm>
            <a:off x="611188" y="2605088"/>
            <a:ext cx="431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cs-CZ" altLang="cs-CZ" sz="280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4823" name="TextovéPole 8"/>
          <p:cNvSpPr txBox="1">
            <a:spLocks noChangeArrowheads="1"/>
          </p:cNvSpPr>
          <p:nvPr/>
        </p:nvSpPr>
        <p:spPr bwMode="auto">
          <a:xfrm>
            <a:off x="2547938" y="5094288"/>
            <a:ext cx="4318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cs-CZ" altLang="cs-CZ" sz="280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1" name="Přímá spojnice 10"/>
          <p:cNvCxnSpPr/>
          <p:nvPr/>
        </p:nvCxnSpPr>
        <p:spPr>
          <a:xfrm>
            <a:off x="1042988" y="3933825"/>
            <a:ext cx="15049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/>
          <p:cNvCxnSpPr/>
          <p:nvPr/>
        </p:nvCxnSpPr>
        <p:spPr>
          <a:xfrm rot="10800000">
            <a:off x="5876925" y="2668588"/>
            <a:ext cx="0" cy="2447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/>
          <p:cNvCxnSpPr/>
          <p:nvPr/>
        </p:nvCxnSpPr>
        <p:spPr>
          <a:xfrm flipV="1">
            <a:off x="5876925" y="5116513"/>
            <a:ext cx="1935163" cy="9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7" name="TextovéPole 14"/>
          <p:cNvSpPr txBox="1">
            <a:spLocks noChangeArrowheads="1"/>
          </p:cNvSpPr>
          <p:nvPr/>
        </p:nvSpPr>
        <p:spPr bwMode="auto">
          <a:xfrm>
            <a:off x="5445125" y="2636838"/>
            <a:ext cx="431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cs-CZ" altLang="cs-CZ" sz="280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34828" name="TextovéPole 15"/>
          <p:cNvSpPr txBox="1">
            <a:spLocks noChangeArrowheads="1"/>
          </p:cNvSpPr>
          <p:nvPr/>
        </p:nvSpPr>
        <p:spPr bwMode="auto">
          <a:xfrm>
            <a:off x="7380288" y="5126038"/>
            <a:ext cx="4318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cs-CZ" altLang="cs-CZ" sz="280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7" name="Přímá spojnice 16"/>
          <p:cNvCxnSpPr/>
          <p:nvPr/>
        </p:nvCxnSpPr>
        <p:spPr>
          <a:xfrm flipV="1">
            <a:off x="5876925" y="2924175"/>
            <a:ext cx="1719263" cy="22018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délník 20"/>
          <p:cNvSpPr/>
          <p:nvPr/>
        </p:nvSpPr>
        <p:spPr>
          <a:xfrm>
            <a:off x="1042988" y="3941763"/>
            <a:ext cx="1504950" cy="1143000"/>
          </a:xfrm>
          <a:prstGeom prst="rect">
            <a:avLst/>
          </a:prstGeom>
          <a:solidFill>
            <a:srgbClr val="BBE0E3">
              <a:alpha val="2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s-CZ"/>
          </a:p>
        </p:txBody>
      </p:sp>
      <p:sp>
        <p:nvSpPr>
          <p:cNvPr id="22" name="Rovnoramenný trojúhelník 21"/>
          <p:cNvSpPr/>
          <p:nvPr/>
        </p:nvSpPr>
        <p:spPr>
          <a:xfrm>
            <a:off x="5876925" y="3192463"/>
            <a:ext cx="1503363" cy="1933575"/>
          </a:xfrm>
          <a:prstGeom prst="triangle">
            <a:avLst>
              <a:gd name="adj" fmla="val 100000"/>
            </a:avLst>
          </a:prstGeom>
          <a:solidFill>
            <a:schemeClr val="accent1">
              <a:alpha val="38000"/>
            </a:schemeClr>
          </a:solidFill>
          <a:ln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s-CZ"/>
          </a:p>
        </p:txBody>
      </p:sp>
      <p:sp>
        <p:nvSpPr>
          <p:cNvPr id="23" name="TextovéPole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2062" y="4293096"/>
            <a:ext cx="1320575" cy="806631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cs-CZ">
                <a:noFill/>
              </a:rPr>
              <a:t> </a:t>
            </a:r>
          </a:p>
        </p:txBody>
      </p:sp>
      <p:sp>
        <p:nvSpPr>
          <p:cNvPr id="24" name="TextovéPole 2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35213" y="5646894"/>
            <a:ext cx="1320575" cy="430887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cs-CZ">
                <a:noFill/>
              </a:rPr>
              <a:t> </a:t>
            </a:r>
          </a:p>
        </p:txBody>
      </p:sp>
      <p:sp>
        <p:nvSpPr>
          <p:cNvPr id="26" name="TextovéPole 2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83968" y="5674137"/>
            <a:ext cx="4108369" cy="806631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cs-CZ">
                <a:noFill/>
              </a:rPr>
              <a:t>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Rukopis 1"/>
              <p14:cNvContentPartPr/>
              <p14:nvPr/>
            </p14:nvContentPartPr>
            <p14:xfrm>
              <a:off x="6947280" y="178560"/>
              <a:ext cx="1330920" cy="20592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7920" y="169200"/>
                <a:ext cx="1349640" cy="22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1</a:t>
            </a:r>
          </a:p>
        </p:txBody>
      </p:sp>
      <p:sp>
        <p:nvSpPr>
          <p:cNvPr id="35843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/>
              <a:t>Automobil se rozjíždí z kopce se zrychlením a = 1 m/s</a:t>
            </a:r>
            <a:r>
              <a:rPr lang="cs-CZ" altLang="cs-CZ" baseline="30000"/>
              <a:t>2</a:t>
            </a:r>
            <a:r>
              <a:rPr lang="cs-CZ" altLang="cs-CZ"/>
              <a:t>.</a:t>
            </a:r>
            <a:br>
              <a:rPr lang="cs-CZ" altLang="cs-CZ"/>
            </a:br>
            <a:r>
              <a:rPr lang="cs-CZ" altLang="cs-CZ"/>
              <a:t>Načrtněte graf závislosti dráhy jeho pohybu na čase.</a:t>
            </a:r>
            <a:br>
              <a:rPr lang="cs-CZ" altLang="cs-CZ"/>
            </a:br>
            <a:r>
              <a:rPr lang="cs-CZ" altLang="cs-CZ"/>
              <a:t>Jak se nazývá vzniklá křivka?</a:t>
            </a:r>
            <a:br>
              <a:rPr lang="cs-CZ" altLang="cs-CZ"/>
            </a:br>
            <a:endParaRPr lang="cs-CZ" altLang="cs-CZ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Rukopis 1"/>
              <p14:cNvContentPartPr/>
              <p14:nvPr/>
            </p14:nvContentPartPr>
            <p14:xfrm>
              <a:off x="6929280" y="276840"/>
              <a:ext cx="2081160" cy="657252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9920" y="267480"/>
                <a:ext cx="2099880" cy="659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36868" name="Picture 4" descr="zrychleny_pohyb_drah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0"/>
            <a:ext cx="8316913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Rukopis 1"/>
              <p14:cNvContentPartPr/>
              <p14:nvPr/>
            </p14:nvContentPartPr>
            <p14:xfrm>
              <a:off x="8224200" y="115920"/>
              <a:ext cx="696960" cy="90252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4840" y="106560"/>
                <a:ext cx="715680" cy="92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 b="1"/>
              <a:t>Hmotný bod</a:t>
            </a:r>
            <a:r>
              <a:rPr lang="cs-CZ" altLang="cs-CZ"/>
              <a:t>  je myšlený bodový objekt, kterým při zkoumání těleso nahrazujeme. Má stejnou hmotnost jako těleso a je umístěný v těžišti tělesa. </a:t>
            </a:r>
          </a:p>
          <a:p>
            <a:pPr eaLnBrk="1" hangingPunct="1"/>
            <a:endParaRPr lang="cs-CZ" altLang="cs-CZ"/>
          </a:p>
          <a:p>
            <a:pPr eaLnBrk="1" hangingPunct="1"/>
            <a:r>
              <a:rPr lang="cs-CZ" altLang="cs-CZ"/>
              <a:t>Hmotným bodem nahrazujeme těleso, jehož rozměry a tvar jsou pro zkoumaný pohyb zanedbatelné.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37892" name="Picture 4" descr="zrychleny_pohyb_drah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144000" cy="594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38916" name="Picture 4" descr="zrychleny_pohyb_drah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525"/>
            <a:ext cx="9144000" cy="607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2</a:t>
            </a:r>
          </a:p>
        </p:txBody>
      </p:sp>
      <p:sp>
        <p:nvSpPr>
          <p:cNvPr id="39939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/>
              <a:t>Automobil se rozjíždí z klidu a za dobu 40 s dosáhne rychlosti 72 km/h.</a:t>
            </a:r>
            <a:br>
              <a:rPr lang="cs-CZ" altLang="cs-CZ"/>
            </a:br>
            <a:r>
              <a:rPr lang="cs-CZ" altLang="cs-CZ"/>
              <a:t>a) Jak velké je zrychlení automobilu?</a:t>
            </a:r>
            <a:br>
              <a:rPr lang="cs-CZ" altLang="cs-CZ"/>
            </a:br>
            <a:r>
              <a:rPr lang="cs-CZ" altLang="cs-CZ"/>
              <a:t>b) Jak velké rychlosti by dosáhl automobil při stálém zrychlení za dobu 1 min?</a:t>
            </a:r>
            <a:br>
              <a:rPr lang="cs-CZ" altLang="cs-CZ"/>
            </a:br>
            <a:r>
              <a:rPr lang="cs-CZ" altLang="cs-CZ"/>
              <a:t>c) Jakou dráhu by přitom urazil?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3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cs-CZ" dirty="0"/>
              <a:t>Letadlo vzlétne při rychlosti 360 km/h. Této rychlosti dosáhne z klidu za dobu 10 s. </a:t>
            </a:r>
            <a:br>
              <a:rPr lang="cs-CZ" dirty="0"/>
            </a:br>
            <a:r>
              <a:rPr lang="cs-CZ" dirty="0"/>
              <a:t>a) Určete zrychlení letadla.</a:t>
            </a:r>
            <a:br>
              <a:rPr lang="cs-CZ" dirty="0"/>
            </a:br>
            <a:r>
              <a:rPr lang="cs-CZ" dirty="0"/>
              <a:t>b) Jakou dráhu urazí letadlo před vzlétnutím?</a:t>
            </a:r>
          </a:p>
          <a:p>
            <a:pPr marL="0" indent="0">
              <a:buFontTx/>
              <a:buNone/>
              <a:defRPr/>
            </a:pPr>
            <a:r>
              <a:rPr lang="cs-CZ" dirty="0"/>
              <a:t> 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/>
              <a:t>Zvláštním druhem rovnoměrně zrychleného přímočarého pohybu je </a:t>
            </a:r>
            <a:r>
              <a:rPr lang="cs-CZ" altLang="cs-CZ" b="1">
                <a:solidFill>
                  <a:schemeClr val="tx2"/>
                </a:solidFill>
              </a:rPr>
              <a:t>volný pád</a:t>
            </a:r>
          </a:p>
          <a:p>
            <a:pPr eaLnBrk="1" hangingPunct="1"/>
            <a:endParaRPr lang="cs-CZ" altLang="cs-CZ" b="1">
              <a:solidFill>
                <a:schemeClr val="tx2"/>
              </a:solidFill>
            </a:endParaRPr>
          </a:p>
          <a:p>
            <a:pPr eaLnBrk="1" hangingPunct="1"/>
            <a:r>
              <a:rPr lang="cs-CZ" altLang="cs-CZ"/>
              <a:t>Směr jeho pohybu je přibližně do středu Země (výslednice gravitačního a odstředivého zrychlení)</a:t>
            </a:r>
          </a:p>
          <a:p>
            <a:pPr eaLnBrk="1" hangingPunct="1"/>
            <a:endParaRPr lang="cs-CZ" altLang="cs-CZ"/>
          </a:p>
          <a:p>
            <a:pPr eaLnBrk="1" hangingPunct="1"/>
            <a:r>
              <a:rPr lang="cs-CZ" altLang="cs-CZ"/>
              <a:t>Jeho zrychlení se značí g a nazývá tíhové zrychlení. Jeho velikost v našich zeměpisných šířkách je </a:t>
            </a:r>
          </a:p>
          <a:p>
            <a:pPr eaLnBrk="1" hangingPunct="1">
              <a:buFontTx/>
              <a:buNone/>
            </a:pPr>
            <a:r>
              <a:rPr lang="cs-CZ" altLang="cs-CZ"/>
              <a:t>	g = 9,81 kg.m.s</a:t>
            </a:r>
            <a:r>
              <a:rPr lang="cs-CZ" altLang="cs-CZ" baseline="30000"/>
              <a:t>-2</a:t>
            </a:r>
            <a:r>
              <a:rPr lang="cs-CZ" altLang="cs-CZ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Rukopis 1"/>
              <p14:cNvContentPartPr/>
              <p14:nvPr/>
            </p14:nvContentPartPr>
            <p14:xfrm>
              <a:off x="8099280" y="232200"/>
              <a:ext cx="777240" cy="44676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9920" y="222840"/>
                <a:ext cx="79596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Rukopis 2"/>
              <p14:cNvContentPartPr/>
              <p14:nvPr/>
            </p14:nvContentPartPr>
            <p14:xfrm>
              <a:off x="8099280" y="1161000"/>
              <a:ext cx="875520" cy="634320"/>
            </p14:xfrm>
          </p:contentPart>
        </mc:Choice>
        <mc:Fallback xmlns="">
          <p:pic>
            <p:nvPicPr>
              <p:cNvPr id="3" name="Rukopis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9920" y="1151640"/>
                <a:ext cx="894240" cy="65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1</a:t>
            </a:r>
          </a:p>
        </p:txBody>
      </p:sp>
      <p:sp>
        <p:nvSpPr>
          <p:cNvPr id="43011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dirty="0"/>
              <a:t>Na výletě chlapci zjišťovali, jak hluboká je propast. Upustili do ní kámen, který dopadl na dno propasti za dobu 4,5 s Víte jak hluboká byla propast? </a:t>
            </a:r>
          </a:p>
          <a:p>
            <a:endParaRPr lang="cs-CZ" altLang="cs-CZ" dirty="0"/>
          </a:p>
          <a:p>
            <a:r>
              <a:rPr lang="uk-UA" dirty="0"/>
              <a:t>Під час подорожі хлопці дізналися, наскільки глибока прірва. Вони опустили в нього камінь, який за 4,5 секунди впав на дно прірви. А ви знаєте, яка глибина була прірви?</a:t>
            </a:r>
            <a:endParaRPr lang="cs-CZ" altLang="cs-CZ" dirty="0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2</a:t>
            </a:r>
          </a:p>
        </p:txBody>
      </p:sp>
      <p:sp>
        <p:nvSpPr>
          <p:cNvPr id="45059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dirty="0"/>
              <a:t>Ze stolku upadlo žákovi pero. Jak velkou rychlostí dopadlo na podlahu? Výška stolní desky nad podlahou je 80 cm.</a:t>
            </a:r>
          </a:p>
          <a:p>
            <a:endParaRPr lang="cs-CZ" altLang="cs-CZ" dirty="0"/>
          </a:p>
          <a:p>
            <a:r>
              <a:rPr lang="uk-UA" dirty="0"/>
              <a:t>Ручка учня впала зі столу. З якою швидкістю він вдарився об підлогу? Висота стільниці над підлогою 80 см.</a:t>
            </a:r>
            <a:endParaRPr lang="cs-CZ" altLang="cs-CZ" dirty="0"/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Zpomalený pohyb 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48132" name="Picture 4" descr="zpomaleny_pohyb_rychl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-12700"/>
            <a:ext cx="8280400" cy="694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Rukopis 1"/>
              <p14:cNvContentPartPr/>
              <p14:nvPr/>
            </p14:nvContentPartPr>
            <p14:xfrm>
              <a:off x="133920" y="267840"/>
              <a:ext cx="3598920" cy="651924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560" y="258480"/>
                <a:ext cx="3617640" cy="653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1</a:t>
            </a:r>
          </a:p>
        </p:txBody>
      </p:sp>
      <p:sp>
        <p:nvSpPr>
          <p:cNvPr id="49155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dirty="0"/>
              <a:t>Automobil jedoucí rychlostí 72 km/h začne prudce brzdit a za dobu 4 s zastaví. Určete zrychlení automobilu.</a:t>
            </a:r>
          </a:p>
          <a:p>
            <a:endParaRPr lang="cs-CZ" altLang="cs-CZ" dirty="0"/>
          </a:p>
          <a:p>
            <a:r>
              <a:rPr lang="uk-UA" dirty="0"/>
              <a:t>Автомобіль, який рухався зі швидкістю 72 км/год, починає різко гальмувати і зупиняється через 4 с. Визначте прискорення автомобіля.</a:t>
            </a:r>
            <a:endParaRPr lang="cs-CZ" altLang="cs-CZ"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4525962"/>
          </a:xfrm>
        </p:spPr>
        <p:txBody>
          <a:bodyPr/>
          <a:lstStyle/>
          <a:p>
            <a:pPr eaLnBrk="1" hangingPunct="1"/>
            <a:r>
              <a:rPr lang="cs-CZ" altLang="cs-CZ"/>
              <a:t>Těleso je vůči jinému tělesu v </a:t>
            </a:r>
            <a:r>
              <a:rPr lang="cs-CZ" altLang="cs-CZ" b="1"/>
              <a:t>klidu</a:t>
            </a:r>
            <a:r>
              <a:rPr lang="cs-CZ" altLang="cs-CZ"/>
              <a:t>, když vzhledem k němu nemění svou polohu.</a:t>
            </a:r>
          </a:p>
          <a:p>
            <a:pPr eaLnBrk="1" hangingPunct="1"/>
            <a:endParaRPr lang="cs-CZ" altLang="cs-CZ"/>
          </a:p>
          <a:p>
            <a:pPr eaLnBrk="1" hangingPunct="1"/>
            <a:endParaRPr lang="cs-CZ" altLang="cs-CZ"/>
          </a:p>
          <a:p>
            <a:pPr eaLnBrk="1" hangingPunct="1"/>
            <a:r>
              <a:rPr lang="cs-CZ" altLang="cs-CZ"/>
              <a:t>Těleso je vůči jinému tělesu v </a:t>
            </a:r>
            <a:r>
              <a:rPr lang="cs-CZ" altLang="cs-CZ" b="1"/>
              <a:t>pohybu</a:t>
            </a:r>
            <a:r>
              <a:rPr lang="cs-CZ" altLang="cs-CZ"/>
              <a:t>, když vzhledem k němu mění svou polohu.</a:t>
            </a:r>
          </a:p>
        </p:txBody>
      </p:sp>
      <p:pic>
        <p:nvPicPr>
          <p:cNvPr id="5128" name="Picture 8" descr="d7ff374233_19260867_o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836613"/>
            <a:ext cx="1800225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 descr="29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213100"/>
            <a:ext cx="36195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Rukopis 1"/>
              <p14:cNvContentPartPr/>
              <p14:nvPr/>
            </p14:nvContentPartPr>
            <p14:xfrm>
              <a:off x="7840440" y="6304320"/>
              <a:ext cx="893160" cy="17892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1080" y="6294960"/>
                <a:ext cx="911880" cy="19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51204" name="Picture 4" descr="zpomaleny_pohyb_drah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-4763"/>
            <a:ext cx="7993063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52228" name="Picture 4" descr="zpomaleny_pohyb_drah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263"/>
            <a:ext cx="9144000" cy="595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2</a:t>
            </a:r>
          </a:p>
        </p:txBody>
      </p:sp>
      <p:sp>
        <p:nvSpPr>
          <p:cNvPr id="53251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dirty="0"/>
              <a:t>Vlak jedoucí rychlostí 72 km/h začne brzdit a za dobu </a:t>
            </a:r>
            <a:br>
              <a:rPr lang="cs-CZ" altLang="cs-CZ" dirty="0"/>
            </a:br>
            <a:r>
              <a:rPr lang="cs-CZ" altLang="cs-CZ" dirty="0"/>
              <a:t>50 s 	a) sníží rychlost na 18 km/h</a:t>
            </a:r>
            <a:br>
              <a:rPr lang="cs-CZ" altLang="cs-CZ" dirty="0"/>
            </a:br>
            <a:r>
              <a:rPr lang="cs-CZ" altLang="cs-CZ" dirty="0"/>
              <a:t>		b) zastaví.</a:t>
            </a:r>
            <a:br>
              <a:rPr lang="cs-CZ" altLang="cs-CZ" dirty="0"/>
            </a:br>
            <a:r>
              <a:rPr lang="cs-CZ" altLang="cs-CZ" dirty="0"/>
              <a:t>S jakým zrychlením se vlak pohyboval (a) i b))? Jakou dráhu pro zastavení potřeboval?</a:t>
            </a:r>
          </a:p>
          <a:p>
            <a:endParaRPr lang="cs-CZ" altLang="cs-CZ" dirty="0"/>
          </a:p>
          <a:p>
            <a:r>
              <a:rPr lang="uk-UA" dirty="0"/>
              <a:t>Потяг, що рухається зі швидкістю 72 км/год, починає гальмувати і через 50 с </a:t>
            </a:r>
            <a:br>
              <a:rPr lang="cs-CZ" dirty="0"/>
            </a:br>
            <a:r>
              <a:rPr lang="uk-UA" dirty="0"/>
              <a:t>а) знижує швидкість до 18 км/год </a:t>
            </a:r>
            <a:br>
              <a:rPr lang="cs-CZ" dirty="0"/>
            </a:br>
            <a:r>
              <a:rPr lang="uk-UA" dirty="0"/>
              <a:t>б) зупиняється. </a:t>
            </a:r>
            <a:br>
              <a:rPr lang="cs-CZ" dirty="0"/>
            </a:br>
            <a:r>
              <a:rPr lang="uk-UA" dirty="0"/>
              <a:t>З яким прискоренням рухався потяг (а) і б))? Який гальмівний шлях йому потрібен?</a:t>
            </a:r>
            <a:endParaRPr lang="cs-CZ" altLang="cs-CZ" dirty="0"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Pohyb po kružnici 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3" descr="image0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82588"/>
            <a:ext cx="352901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4" descr="image0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92150"/>
            <a:ext cx="12319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3" descr="image047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0438" y="1484313"/>
            <a:ext cx="4681537" cy="1177925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1331913" y="404813"/>
            <a:ext cx="6480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chemeClr val="tx1"/>
                </a:solidFill>
              </a:rPr>
              <a:t>Velikost úhlu, který opíše HB při oběhnutí celé kružnice je       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/>
              <a:t>Umístíme-li do středu kružnice počátek soustavy souřadnic, pak poloměr v bodě kružnice, kde se nachází HB, je polohový vektor. Podle definice rychlosti platí</a:t>
            </a:r>
          </a:p>
          <a:p>
            <a:pPr eaLnBrk="1" hangingPunct="1">
              <a:buFontTx/>
              <a:buNone/>
            </a:pPr>
            <a:endParaRPr lang="cs-CZ" altLang="cs-CZ"/>
          </a:p>
        </p:txBody>
      </p:sp>
      <p:pic>
        <p:nvPicPr>
          <p:cNvPr id="58371" name="Picture 4" descr="image0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1773238"/>
            <a:ext cx="2762250" cy="1120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 descr="image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2420938"/>
            <a:ext cx="3176587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/>
              <a:t>Velikost rychlosti HB však závisí na poloměru kružnice. Proto se zavedla veličina </a:t>
            </a:r>
            <a:r>
              <a:rPr lang="cs-CZ" altLang="cs-CZ" b="1"/>
              <a:t>úhlová rychlost </a:t>
            </a:r>
            <a:r>
              <a:rPr lang="el-GR" altLang="cs-CZ" b="1">
                <a:cs typeface="Arial" panose="020B0604020202020204" pitchFamily="34" charset="0"/>
              </a:rPr>
              <a:t>ω</a:t>
            </a:r>
            <a:r>
              <a:rPr lang="cs-CZ" altLang="cs-CZ"/>
              <a:t>, která neuvažuje poloměr kružnice. </a:t>
            </a:r>
          </a:p>
        </p:txBody>
      </p:sp>
      <p:pic>
        <p:nvPicPr>
          <p:cNvPr id="59395" name="Picture 4" descr="image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844675"/>
            <a:ext cx="1485900" cy="1162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8"/>
          <p:cNvSpPr>
            <a:spLocks noChangeArrowheads="1"/>
          </p:cNvSpPr>
          <p:nvPr/>
        </p:nvSpPr>
        <p:spPr bwMode="auto">
          <a:xfrm>
            <a:off x="4932363" y="2997200"/>
            <a:ext cx="1800225" cy="6477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cs-CZ" altLang="cs-CZ" sz="180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749300"/>
          </a:xfrm>
        </p:spPr>
        <p:txBody>
          <a:bodyPr/>
          <a:lstStyle/>
          <a:p>
            <a:pPr eaLnBrk="1" hangingPunct="1"/>
            <a:r>
              <a:rPr lang="cs-CZ" altLang="cs-CZ"/>
              <a:t>Z definic rychlosti </a:t>
            </a:r>
          </a:p>
        </p:txBody>
      </p:sp>
      <p:pic>
        <p:nvPicPr>
          <p:cNvPr id="60420" name="Picture 4" descr="image0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33375"/>
            <a:ext cx="2232025" cy="904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900113" y="1700213"/>
            <a:ext cx="2605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chemeClr val="tx1"/>
                </a:solidFill>
              </a:rPr>
              <a:t>a úhlové rychlosti</a:t>
            </a:r>
            <a:r>
              <a:rPr lang="cs-CZ" altLang="cs-CZ" sz="180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0422" name="Picture 6" descr="image0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557338"/>
            <a:ext cx="1368425" cy="1058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414588" y="3001963"/>
            <a:ext cx="43148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chemeClr val="tx1"/>
                </a:solidFill>
              </a:rPr>
              <a:t>vyplývá, že  </a:t>
            </a:r>
            <a:r>
              <a:rPr lang="cs-CZ" altLang="cs-CZ" sz="1800">
                <a:solidFill>
                  <a:schemeClr val="tx1"/>
                </a:solidFill>
              </a:rPr>
              <a:t>          </a:t>
            </a:r>
            <a:r>
              <a:rPr lang="cs-CZ" altLang="cs-CZ" sz="3200">
                <a:solidFill>
                  <a:schemeClr val="tx1"/>
                </a:solidFill>
              </a:rPr>
              <a:t>  v = </a:t>
            </a:r>
            <a:r>
              <a:rPr lang="el-GR" altLang="cs-CZ" sz="3200">
                <a:solidFill>
                  <a:schemeClr val="tx1"/>
                </a:solidFill>
                <a:cs typeface="Arial" panose="020B0604020202020204" pitchFamily="34" charset="0"/>
              </a:rPr>
              <a:t>ω</a:t>
            </a:r>
            <a:r>
              <a:rPr lang="cs-CZ" altLang="cs-CZ" sz="3200" b="1">
                <a:solidFill>
                  <a:schemeClr val="tx1"/>
                </a:solidFill>
              </a:rPr>
              <a:t> . r</a:t>
            </a:r>
            <a:r>
              <a:rPr lang="cs-CZ" altLang="cs-CZ" sz="3200">
                <a:solidFill>
                  <a:schemeClr val="tx1"/>
                </a:solidFill>
              </a:rPr>
              <a:t> </a:t>
            </a:r>
            <a:br>
              <a:rPr lang="cs-CZ" altLang="cs-CZ" sz="3200">
                <a:solidFill>
                  <a:schemeClr val="tx1"/>
                </a:solidFill>
              </a:rPr>
            </a:br>
            <a:r>
              <a:rPr lang="cs-CZ" altLang="cs-CZ" sz="1800">
                <a:solidFill>
                  <a:schemeClr val="tx1"/>
                </a:solidFill>
              </a:rPr>
              <a:t>                                                         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4525962"/>
          </a:xfrm>
        </p:spPr>
        <p:txBody>
          <a:bodyPr/>
          <a:lstStyle/>
          <a:p>
            <a:pPr eaLnBrk="1" hangingPunct="1"/>
            <a:r>
              <a:rPr lang="cs-CZ" altLang="cs-CZ"/>
              <a:t>Rovnoměrný pohyb po kružnici je </a:t>
            </a:r>
            <a:r>
              <a:rPr lang="cs-CZ" altLang="cs-CZ" u="sng"/>
              <a:t>pohyb periodický</a:t>
            </a:r>
            <a:r>
              <a:rPr lang="cs-CZ" altLang="cs-CZ"/>
              <a:t>, tzn. stále se opakuje oběh celého obvodu kružnice. </a:t>
            </a:r>
          </a:p>
          <a:p>
            <a:pPr eaLnBrk="1" hangingPunct="1"/>
            <a:endParaRPr lang="cs-CZ" altLang="cs-CZ"/>
          </a:p>
          <a:p>
            <a:pPr eaLnBrk="1" hangingPunct="1"/>
            <a:r>
              <a:rPr lang="cs-CZ" altLang="cs-CZ"/>
              <a:t>Čas, za který HB oběhne celý obvod kružnice, tj. úhel 2</a:t>
            </a:r>
            <a:r>
              <a:rPr lang="el-GR" altLang="cs-CZ">
                <a:cs typeface="Arial" panose="020B0604020202020204" pitchFamily="34" charset="0"/>
              </a:rPr>
              <a:t>π</a:t>
            </a:r>
            <a:r>
              <a:rPr lang="cs-CZ" altLang="cs-CZ"/>
              <a:t>, se nazývá </a:t>
            </a:r>
            <a:r>
              <a:rPr lang="cs-CZ" altLang="cs-CZ" b="1"/>
              <a:t>perioda </a:t>
            </a:r>
            <a:r>
              <a:rPr lang="cs-CZ" altLang="cs-CZ"/>
              <a:t>pohybu a značí se </a:t>
            </a:r>
            <a:r>
              <a:rPr lang="cs-CZ" altLang="cs-CZ" i="1"/>
              <a:t>T</a:t>
            </a:r>
            <a:r>
              <a:rPr lang="cs-CZ" altLang="cs-CZ"/>
              <a:t>. 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b="1"/>
              <a:t>Klid</a:t>
            </a:r>
            <a:r>
              <a:rPr lang="cs-CZ" altLang="cs-CZ"/>
              <a:t> je vždy </a:t>
            </a:r>
            <a:r>
              <a:rPr lang="cs-CZ" altLang="cs-CZ" b="1"/>
              <a:t>relativní</a:t>
            </a:r>
            <a:r>
              <a:rPr lang="cs-CZ" altLang="cs-CZ"/>
              <a:t>. </a:t>
            </a:r>
          </a:p>
          <a:p>
            <a:pPr eaLnBrk="1" hangingPunct="1"/>
            <a:endParaRPr lang="cs-CZ" altLang="cs-CZ"/>
          </a:p>
          <a:p>
            <a:pPr eaLnBrk="1" hangingPunct="1"/>
            <a:r>
              <a:rPr lang="cs-CZ" altLang="cs-CZ" b="1"/>
              <a:t>Absolutní klid neexistuje</a:t>
            </a:r>
            <a:r>
              <a:rPr lang="cs-CZ" altLang="cs-CZ"/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Rukopis 1"/>
              <p14:cNvContentPartPr/>
              <p14:nvPr/>
            </p14:nvContentPartPr>
            <p14:xfrm>
              <a:off x="8420760" y="6491880"/>
              <a:ext cx="482400" cy="321840"/>
            </p14:xfrm>
          </p:contentPart>
        </mc:Choice>
        <mc:Fallback xmlns="">
          <p:pic>
            <p:nvPicPr>
              <p:cNvPr id="2" name="Rukopis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1400" y="6482520"/>
                <a:ext cx="501120" cy="34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/>
              <a:t>Podle vztahu</a:t>
            </a:r>
          </a:p>
        </p:txBody>
      </p:sp>
      <p:pic>
        <p:nvPicPr>
          <p:cNvPr id="62467" name="Picture 4" descr="image0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3" y="260350"/>
            <a:ext cx="1547812" cy="1196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Rectangle 5"/>
          <p:cNvSpPr>
            <a:spLocks noChangeArrowheads="1"/>
          </p:cNvSpPr>
          <p:nvPr/>
        </p:nvSpPr>
        <p:spPr bwMode="auto">
          <a:xfrm>
            <a:off x="2700338" y="2205038"/>
            <a:ext cx="84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chemeClr val="tx1"/>
                </a:solidFill>
              </a:rPr>
              <a:t>platí </a:t>
            </a:r>
          </a:p>
        </p:txBody>
      </p:sp>
      <p:pic>
        <p:nvPicPr>
          <p:cNvPr id="62469" name="Picture 6" descr="image0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916113"/>
            <a:ext cx="1439863" cy="115728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/>
              <a:t>Kromě periody </a:t>
            </a:r>
            <a:r>
              <a:rPr lang="cs-CZ" altLang="cs-CZ" i="1"/>
              <a:t>T</a:t>
            </a:r>
            <a:r>
              <a:rPr lang="cs-CZ" altLang="cs-CZ"/>
              <a:t> se zavádí také </a:t>
            </a:r>
            <a:r>
              <a:rPr lang="cs-CZ" altLang="cs-CZ" b="1"/>
              <a:t>frekvence</a:t>
            </a:r>
            <a:r>
              <a:rPr lang="cs-CZ" altLang="cs-CZ"/>
              <a:t> pohybu </a:t>
            </a:r>
            <a:r>
              <a:rPr lang="cs-CZ" altLang="cs-CZ" i="1"/>
              <a:t>f</a:t>
            </a:r>
            <a:r>
              <a:rPr lang="cs-CZ" altLang="cs-CZ"/>
              <a:t>. Vyjadřuje počet oběhů HB za jednotku času.</a:t>
            </a:r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2981325" y="2971800"/>
            <a:ext cx="318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>
                <a:solidFill>
                  <a:schemeClr val="tx1"/>
                </a:solidFill>
              </a:rPr>
              <a:t>[f] = s</a:t>
            </a:r>
            <a:r>
              <a:rPr lang="en-US" altLang="cs-CZ" baseline="30000">
                <a:solidFill>
                  <a:schemeClr val="tx1"/>
                </a:solidFill>
              </a:rPr>
              <a:t>–1</a:t>
            </a:r>
            <a:r>
              <a:rPr lang="en-US" altLang="cs-CZ">
                <a:solidFill>
                  <a:schemeClr val="tx1"/>
                </a:solidFill>
              </a:rPr>
              <a:t> = Hz  (hertz).  </a:t>
            </a:r>
          </a:p>
        </p:txBody>
      </p:sp>
      <p:pic>
        <p:nvPicPr>
          <p:cNvPr id="63492" name="Picture 5" descr="image0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484313"/>
            <a:ext cx="1150937" cy="115093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/>
              <a:t>Při rovnoměrném pohybu po kružnici </a:t>
            </a:r>
            <a:r>
              <a:rPr lang="cs-CZ" altLang="cs-CZ" u="sng"/>
              <a:t>se nemění velikost rychlosti, ale mění se směr</a:t>
            </a:r>
            <a:r>
              <a:rPr lang="cs-CZ" altLang="cs-CZ"/>
              <a:t>. </a:t>
            </a:r>
          </a:p>
          <a:p>
            <a:pPr eaLnBrk="1" hangingPunct="1"/>
            <a:endParaRPr lang="cs-CZ" altLang="cs-CZ"/>
          </a:p>
          <a:p>
            <a:pPr eaLnBrk="1" hangingPunct="1"/>
            <a:r>
              <a:rPr lang="cs-CZ" altLang="cs-CZ"/>
              <a:t>Proto je </a:t>
            </a:r>
            <a:r>
              <a:rPr lang="cs-CZ" altLang="cs-CZ" u="sng"/>
              <a:t>tečné zrychlení</a:t>
            </a:r>
            <a:r>
              <a:rPr lang="cs-CZ" altLang="cs-CZ"/>
              <a:t> </a:t>
            </a:r>
            <a:r>
              <a:rPr lang="cs-CZ" altLang="cs-CZ" b="1" i="1"/>
              <a:t>a</a:t>
            </a:r>
            <a:r>
              <a:rPr lang="cs-CZ" altLang="cs-CZ" i="1" baseline="-25000"/>
              <a:t>t</a:t>
            </a:r>
            <a:r>
              <a:rPr lang="cs-CZ" altLang="cs-CZ"/>
              <a:t> rovno nule a pohyb je charakterizován </a:t>
            </a:r>
            <a:r>
              <a:rPr lang="cs-CZ" altLang="cs-CZ" u="sng"/>
              <a:t>normálovým</a:t>
            </a:r>
            <a:r>
              <a:rPr lang="cs-CZ" altLang="cs-CZ"/>
              <a:t> neboli </a:t>
            </a:r>
            <a:r>
              <a:rPr lang="cs-CZ" altLang="cs-CZ" u="sng"/>
              <a:t>dostředivým</a:t>
            </a:r>
            <a:r>
              <a:rPr lang="cs-CZ" altLang="cs-CZ"/>
              <a:t> </a:t>
            </a:r>
            <a:r>
              <a:rPr lang="cs-CZ" altLang="cs-CZ" u="sng"/>
              <a:t>zrychlením </a:t>
            </a:r>
            <a:r>
              <a:rPr lang="cs-CZ" altLang="cs-CZ" b="1" i="1"/>
              <a:t>a</a:t>
            </a:r>
            <a:r>
              <a:rPr lang="cs-CZ" altLang="cs-CZ" i="1" baseline="-25000"/>
              <a:t>n</a:t>
            </a:r>
            <a:r>
              <a:rPr lang="cs-CZ" altLang="cs-CZ"/>
              <a:t> (</a:t>
            </a:r>
            <a:r>
              <a:rPr lang="cs-CZ" altLang="cs-CZ" b="1" i="1"/>
              <a:t>a</a:t>
            </a:r>
            <a:r>
              <a:rPr lang="cs-CZ" altLang="cs-CZ" i="1" baseline="-25000"/>
              <a:t>d</a:t>
            </a:r>
            <a:r>
              <a:rPr lang="cs-CZ" altLang="cs-CZ"/>
              <a:t>). </a:t>
            </a:r>
          </a:p>
          <a:p>
            <a:pPr eaLnBrk="1" hangingPunct="1"/>
            <a:endParaRPr lang="cs-CZ" altLang="cs-CZ"/>
          </a:p>
          <a:p>
            <a:pPr eaLnBrk="1" hangingPunct="1"/>
            <a:r>
              <a:rPr lang="cs-CZ" altLang="cs-CZ"/>
              <a:t>Toto zrychlení je vždy kolmé ke směru okamžité rychlosti, v případě kružnice pak směřuje do středu kružnice. Jeho velikost:</a:t>
            </a:r>
          </a:p>
        </p:txBody>
      </p:sp>
      <p:pic>
        <p:nvPicPr>
          <p:cNvPr id="64515" name="Picture 4" descr="image0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859338"/>
            <a:ext cx="2665412" cy="11684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65540" name="Picture 4" descr="image0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611188"/>
            <a:ext cx="2725737" cy="281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Skládání pohybů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Koná-li hmotný bod dva nebo více pohybů po dobu t, je jeho výsledná poloha taková, jako kdyby konal tyto pohyby postupně v libovolném pořadí, každý po dobu t.</a:t>
            </a:r>
            <a:br>
              <a:rPr lang="cs-CZ" altLang="cs-CZ"/>
            </a:br>
            <a:r>
              <a:rPr lang="cs-CZ" altLang="cs-CZ"/>
              <a:t>(princip nezávislosti pohybů)</a:t>
            </a:r>
          </a:p>
          <a:p>
            <a:pPr eaLnBrk="1" hangingPunct="1"/>
            <a:endParaRPr lang="cs-CZ" altLang="cs-CZ"/>
          </a:p>
        </p:txBody>
      </p:sp>
      <p:pic>
        <p:nvPicPr>
          <p:cNvPr id="66564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8" y="3563938"/>
            <a:ext cx="3843337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573463"/>
            <a:ext cx="3852862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Zástupný symbol pro obsah 2"/>
          <p:cNvSpPr>
            <a:spLocks noGrp="1" noChangeArrowheads="1"/>
          </p:cNvSpPr>
          <p:nvPr>
            <p:ph idx="1"/>
          </p:nvPr>
        </p:nvSpPr>
        <p:spPr>
          <a:xfrm>
            <a:off x="457200" y="631825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/>
              <a:t>Příklady takových pohybů: </a:t>
            </a:r>
          </a:p>
          <a:p>
            <a:pPr eaLnBrk="1" hangingPunct="1">
              <a:buFontTx/>
              <a:buNone/>
            </a:pPr>
            <a:r>
              <a:rPr lang="cs-CZ" altLang="cs-CZ"/>
              <a:t>	- člun plující přes řeku</a:t>
            </a:r>
          </a:p>
          <a:p>
            <a:pPr eaLnBrk="1" hangingPunct="1">
              <a:buFontTx/>
              <a:buNone/>
            </a:pPr>
            <a:r>
              <a:rPr lang="cs-CZ" altLang="cs-CZ"/>
              <a:t>	- padající dešťová kapka</a:t>
            </a:r>
          </a:p>
          <a:p>
            <a:pPr eaLnBrk="1" hangingPunct="1">
              <a:buFontTx/>
              <a:buNone/>
            </a:pPr>
            <a:r>
              <a:rPr lang="cs-CZ" altLang="cs-CZ"/>
              <a:t>	- let parašutisty</a:t>
            </a:r>
            <a:br>
              <a:rPr lang="cs-CZ" altLang="cs-CZ"/>
            </a:br>
            <a:r>
              <a:rPr lang="cs-CZ" altLang="cs-CZ"/>
              <a:t>- …</a:t>
            </a:r>
          </a:p>
          <a:p>
            <a:pPr eaLnBrk="1" hangingPunct="1">
              <a:buFontTx/>
              <a:buNone/>
            </a:pPr>
            <a:endParaRPr lang="cs-CZ" altLang="cs-CZ"/>
          </a:p>
          <a:p>
            <a:endParaRPr lang="cs-CZ" altLang="cs-CZ"/>
          </a:p>
        </p:txBody>
      </p:sp>
      <p:pic>
        <p:nvPicPr>
          <p:cNvPr id="67587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3759200"/>
            <a:ext cx="3729037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0" r="18732"/>
          <a:stretch>
            <a:fillRect/>
          </a:stretch>
        </p:blipFill>
        <p:spPr bwMode="auto">
          <a:xfrm>
            <a:off x="611188" y="3716338"/>
            <a:ext cx="3744912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Obráze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803275"/>
            <a:ext cx="400685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323850" y="260350"/>
            <a:ext cx="828040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 b="1">
                <a:solidFill>
                  <a:schemeClr val="tx1"/>
                </a:solidFill>
              </a:rPr>
              <a:t>1)  </a:t>
            </a:r>
            <a:r>
              <a:rPr lang="cs-CZ" altLang="cs-CZ">
                <a:solidFill>
                  <a:schemeClr val="tx1"/>
                </a:solidFill>
              </a:rPr>
              <a:t>Plavec plave v řece vzhledem k vodě stálou rychlostí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chemeClr val="tx1"/>
                </a:solidFill>
              </a:rPr>
              <a:t>1,5 m. s</a:t>
            </a:r>
            <a:r>
              <a:rPr lang="cs-CZ" altLang="cs-CZ" baseline="30000">
                <a:solidFill>
                  <a:schemeClr val="tx1"/>
                </a:solidFill>
              </a:rPr>
              <a:t>–1</a:t>
            </a:r>
            <a:r>
              <a:rPr lang="cs-CZ" altLang="cs-CZ">
                <a:solidFill>
                  <a:schemeClr val="tx1"/>
                </a:solidFill>
              </a:rPr>
              <a:t>. Rychlost proudu v řece je 3,5 m.s</a:t>
            </a:r>
            <a:r>
              <a:rPr lang="cs-CZ" altLang="cs-CZ" baseline="30000">
                <a:solidFill>
                  <a:schemeClr val="tx1"/>
                </a:solidFill>
              </a:rPr>
              <a:t>–1</a:t>
            </a:r>
            <a:r>
              <a:rPr lang="cs-CZ" altLang="cs-CZ">
                <a:solidFill>
                  <a:schemeClr val="tx1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chemeClr val="tx1"/>
                </a:solidFill>
              </a:rPr>
              <a:t>Jak velkou rychlostí se plavec pohybuje vzhledem ke břehům řeky, jestliže plave a) po proudu, b) proti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chemeClr val="tx1"/>
                </a:solidFill>
              </a:rPr>
              <a:t>proudu řeky?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ChangeArrowheads="1"/>
          </p:cNvSpPr>
          <p:nvPr/>
        </p:nvSpPr>
        <p:spPr bwMode="auto">
          <a:xfrm>
            <a:off x="323850" y="260350"/>
            <a:ext cx="8569325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 b="1">
                <a:solidFill>
                  <a:schemeClr val="tx1"/>
                </a:solidFill>
              </a:rPr>
              <a:t>3) </a:t>
            </a:r>
            <a:r>
              <a:rPr lang="cs-CZ" altLang="cs-CZ">
                <a:solidFill>
                  <a:schemeClr val="tx1"/>
                </a:solidFill>
              </a:rPr>
              <a:t>Po vodorovné trati jede vlak stálou rychlostí 15 m. s</a:t>
            </a:r>
            <a:r>
              <a:rPr lang="cs-CZ" altLang="cs-CZ" baseline="30000">
                <a:solidFill>
                  <a:schemeClr val="tx1"/>
                </a:solidFill>
              </a:rPr>
              <a:t>–1</a:t>
            </a:r>
            <a:r>
              <a:rPr lang="cs-CZ" altLang="cs-CZ">
                <a:solidFill>
                  <a:schemeClr val="tx1"/>
                </a:solidFill>
              </a:rPr>
              <a:t>. Kapky deště padají ve svislém směru rychlostí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>
                <a:solidFill>
                  <a:schemeClr val="tx1"/>
                </a:solidFill>
              </a:rPr>
              <a:t>o velikosti 8 m. s</a:t>
            </a:r>
            <a:r>
              <a:rPr lang="cs-CZ" altLang="cs-CZ" baseline="30000">
                <a:solidFill>
                  <a:schemeClr val="tx1"/>
                </a:solidFill>
              </a:rPr>
              <a:t>–1</a:t>
            </a:r>
            <a:r>
              <a:rPr lang="cs-CZ" altLang="cs-CZ">
                <a:solidFill>
                  <a:schemeClr val="tx1"/>
                </a:solidFill>
              </a:rPr>
              <a:t>. a) Jak velká je rychlost kapek vzhledem </a:t>
            </a:r>
            <a:br>
              <a:rPr lang="cs-CZ" altLang="cs-CZ">
                <a:solidFill>
                  <a:schemeClr val="tx1"/>
                </a:solidFill>
              </a:rPr>
            </a:br>
            <a:r>
              <a:rPr lang="cs-CZ" altLang="cs-CZ">
                <a:solidFill>
                  <a:schemeClr val="tx1"/>
                </a:solidFill>
              </a:rPr>
              <a:t>k oknům vlaku? b) Jaký úhel svírají stopy dešťových kapek na okně vlaku se svislým směrem?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ChangeArrowheads="1"/>
          </p:cNvSpPr>
          <p:nvPr/>
        </p:nvSpPr>
        <p:spPr bwMode="auto">
          <a:xfrm>
            <a:off x="323850" y="333375"/>
            <a:ext cx="640873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 sz="1800" b="1">
                <a:solidFill>
                  <a:schemeClr val="tx1"/>
                </a:solidFill>
              </a:rPr>
              <a:t>R1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1 = 1,5 m · s–1,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2 = 3,5 m · s–1;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a = ?,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b = 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 sz="1800">
                <a:solidFill>
                  <a:schemeClr val="tx1"/>
                </a:solidFill>
              </a:rPr>
              <a:t>a)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a =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1 +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2 = 5 m · s–1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 sz="1800">
                <a:solidFill>
                  <a:schemeClr val="tx1"/>
                </a:solidFill>
              </a:rPr>
              <a:t>b)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b =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2 –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1 = 2 m · s–1</a:t>
            </a:r>
          </a:p>
        </p:txBody>
      </p:sp>
      <p:sp>
        <p:nvSpPr>
          <p:cNvPr id="70659" name="Rectangle 6"/>
          <p:cNvSpPr>
            <a:spLocks noChangeArrowheads="1"/>
          </p:cNvSpPr>
          <p:nvPr/>
        </p:nvSpPr>
        <p:spPr bwMode="auto">
          <a:xfrm>
            <a:off x="323850" y="1412875"/>
            <a:ext cx="4572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cs-CZ" sz="1800" b="1">
                <a:solidFill>
                  <a:schemeClr val="tx1"/>
                </a:solidFill>
              </a:rPr>
              <a:t>R2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1 = 15 m · s–1, </a:t>
            </a:r>
            <a:r>
              <a:rPr lang="cs-CZ" altLang="cs-CZ" sz="1800" i="1">
                <a:solidFill>
                  <a:schemeClr val="tx1"/>
                </a:solidFill>
              </a:rPr>
              <a:t>v</a:t>
            </a:r>
            <a:r>
              <a:rPr lang="cs-CZ" altLang="cs-CZ" sz="1800">
                <a:solidFill>
                  <a:schemeClr val="tx1"/>
                </a:solidFill>
              </a:rPr>
              <a:t>2 = 8 m · s–1; a) </a:t>
            </a:r>
            <a:r>
              <a:rPr lang="cs-CZ" altLang="cs-CZ" sz="1800" i="1">
                <a:solidFill>
                  <a:schemeClr val="tx1"/>
                </a:solidFill>
              </a:rPr>
              <a:t>v </a:t>
            </a:r>
            <a:r>
              <a:rPr lang="cs-CZ" altLang="cs-CZ" sz="1800">
                <a:solidFill>
                  <a:schemeClr val="tx1"/>
                </a:solidFill>
              </a:rPr>
              <a:t>= ?, b)  = 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cs-CZ" sz="1800" b="1">
              <a:solidFill>
                <a:schemeClr val="tx1"/>
              </a:solidFill>
            </a:endParaRPr>
          </a:p>
        </p:txBody>
      </p:sp>
      <p:pic>
        <p:nvPicPr>
          <p:cNvPr id="7066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76475"/>
            <a:ext cx="3240087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Nadpis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Příklad 3</a:t>
            </a:r>
          </a:p>
        </p:txBody>
      </p:sp>
      <p:sp>
        <p:nvSpPr>
          <p:cNvPr id="71683" name="Zástupný symbol pro obsah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/>
              <a:t>Motorový člun se pohybuje vzhledem k vodě stálou rychlostí 13 m ∙ s</a:t>
            </a:r>
            <a:r>
              <a:rPr lang="cs-CZ" altLang="cs-CZ" baseline="30000"/>
              <a:t>–1</a:t>
            </a:r>
            <a:r>
              <a:rPr lang="cs-CZ" altLang="cs-CZ"/>
              <a:t>. Rychlost vodního proudu v řece je </a:t>
            </a:r>
            <a:br>
              <a:rPr lang="cs-CZ" altLang="cs-CZ"/>
            </a:br>
            <a:r>
              <a:rPr lang="cs-CZ" altLang="cs-CZ"/>
              <a:t>5 m ∙ s</a:t>
            </a:r>
            <a:r>
              <a:rPr lang="cs-CZ" altLang="cs-CZ" baseline="30000"/>
              <a:t>–1</a:t>
            </a:r>
            <a:r>
              <a:rPr lang="cs-CZ" altLang="cs-CZ"/>
              <a:t>. a) Pod jakým úhlem vzhledem k vodnímu proudu musí člun plout, aby se stále pohyboval kolmo ke břehům řeky? b) Jak velkou rychlostí se přibližuje člun k protějšímu břehu?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4525962"/>
          </a:xfrm>
        </p:spPr>
        <p:txBody>
          <a:bodyPr/>
          <a:lstStyle/>
          <a:p>
            <a:pPr eaLnBrk="1" hangingPunct="1"/>
            <a:r>
              <a:rPr lang="cs-CZ" altLang="cs-CZ" b="1"/>
              <a:t>Trajektorie</a:t>
            </a:r>
            <a:r>
              <a:rPr lang="cs-CZ" altLang="cs-CZ" b="1">
                <a:solidFill>
                  <a:srgbClr val="FFFF00"/>
                </a:solidFill>
              </a:rPr>
              <a:t> </a:t>
            </a:r>
            <a:r>
              <a:rPr lang="cs-CZ" altLang="cs-CZ"/>
              <a:t>je množina všech poloh (bodů), kterými hmotný bod při pohybu prochází. Podle jejího tvaru dělíme pohyby na </a:t>
            </a:r>
          </a:p>
          <a:p>
            <a:pPr eaLnBrk="1" hangingPunct="1">
              <a:buFontTx/>
              <a:buNone/>
            </a:pPr>
            <a:r>
              <a:rPr lang="cs-CZ" altLang="cs-CZ"/>
              <a:t>   1. přímočaré</a:t>
            </a:r>
          </a:p>
          <a:p>
            <a:pPr eaLnBrk="1" hangingPunct="1">
              <a:buFontTx/>
              <a:buNone/>
            </a:pPr>
            <a:r>
              <a:rPr lang="cs-CZ" altLang="cs-CZ"/>
              <a:t>   2. křivočaré</a:t>
            </a:r>
          </a:p>
        </p:txBody>
      </p:sp>
      <p:pic>
        <p:nvPicPr>
          <p:cNvPr id="10245" name="Picture 5" descr="skinner.gif(22 kb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781300"/>
            <a:ext cx="2592388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 descr="hitme.gif(18 kb)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412875"/>
            <a:ext cx="2879725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30694 0.00509 L 0.95296 0.00509 L 0.95296 0.70775 L -0.30694 0.70775 L -0.30694 0.00509 Z " pathEditMode="relative" rAng="0" ptsTypes="FFFFF">
                                      <p:cBhvr>
                                        <p:cTn id="6" dur="5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986" y="351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Nadpis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cs-CZ" altLang="cs-CZ"/>
          </a:p>
        </p:txBody>
      </p:sp>
      <p:sp>
        <p:nvSpPr>
          <p:cNvPr id="72707" name="Zástupný symbol pro obsah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z="1800" b="1"/>
              <a:t>R2.33 </a:t>
            </a:r>
            <a:r>
              <a:rPr lang="cs-CZ" altLang="cs-CZ" sz="1800" i="1"/>
              <a:t>v</a:t>
            </a:r>
            <a:r>
              <a:rPr lang="cs-CZ" altLang="cs-CZ" sz="1800" baseline="-25000"/>
              <a:t>1 </a:t>
            </a:r>
            <a:r>
              <a:rPr lang="cs-CZ" altLang="cs-CZ" sz="1800"/>
              <a:t>= 13 m ∙ s</a:t>
            </a:r>
            <a:r>
              <a:rPr lang="cs-CZ" altLang="cs-CZ" sz="1800" baseline="30000"/>
              <a:t>–1</a:t>
            </a:r>
            <a:r>
              <a:rPr lang="cs-CZ" altLang="cs-CZ" sz="1800"/>
              <a:t>, </a:t>
            </a:r>
            <a:r>
              <a:rPr lang="cs-CZ" altLang="cs-CZ" sz="1800" i="1"/>
              <a:t>v</a:t>
            </a:r>
            <a:r>
              <a:rPr lang="cs-CZ" altLang="cs-CZ" sz="1800" baseline="-25000"/>
              <a:t>2 </a:t>
            </a:r>
            <a:r>
              <a:rPr lang="cs-CZ" altLang="cs-CZ" sz="1800"/>
              <a:t>= 5 m ∙ s</a:t>
            </a:r>
            <a:r>
              <a:rPr lang="cs-CZ" altLang="cs-CZ" sz="1800" baseline="30000"/>
              <a:t>–1</a:t>
            </a:r>
            <a:r>
              <a:rPr lang="cs-CZ" altLang="cs-CZ" sz="1800"/>
              <a:t>; </a:t>
            </a:r>
            <a:r>
              <a:rPr lang="cs-CZ" altLang="cs-CZ" sz="1800" i="1"/>
              <a:t>a = </a:t>
            </a:r>
            <a:r>
              <a:rPr lang="cs-CZ" altLang="cs-CZ" sz="1800"/>
              <a:t>?, </a:t>
            </a:r>
            <a:r>
              <a:rPr lang="cs-CZ" altLang="cs-CZ" sz="1800" i="1"/>
              <a:t>v </a:t>
            </a:r>
            <a:r>
              <a:rPr lang="cs-CZ" altLang="cs-CZ" sz="1800"/>
              <a:t>= ?</a:t>
            </a:r>
          </a:p>
          <a:p>
            <a:r>
              <a:rPr lang="cs-CZ" altLang="cs-CZ" sz="1800"/>
              <a:t>Výslednou rychlost v motorového člunu vzhledem ke břehům řeky určíme jako vektorový součet rychlosti v</a:t>
            </a:r>
            <a:r>
              <a:rPr lang="cs-CZ" altLang="cs-CZ" sz="1800" baseline="-25000"/>
              <a:t>1 </a:t>
            </a:r>
            <a:r>
              <a:rPr lang="cs-CZ" altLang="cs-CZ" sz="1800"/>
              <a:t>člunu a rychlosti v</a:t>
            </a:r>
            <a:r>
              <a:rPr lang="cs-CZ" altLang="cs-CZ" sz="1800" baseline="-25000"/>
              <a:t>2 </a:t>
            </a:r>
            <a:r>
              <a:rPr lang="cs-CZ" altLang="cs-CZ" sz="1800"/>
              <a:t>vodního proudu v řece. Sestrojíme vektorový rovnoběžník rychlostí v</a:t>
            </a:r>
            <a:r>
              <a:rPr lang="cs-CZ" altLang="cs-CZ" sz="1800" baseline="-25000"/>
              <a:t>1 </a:t>
            </a:r>
            <a:r>
              <a:rPr lang="cs-CZ" altLang="cs-CZ" sz="1800"/>
              <a:t>a v</a:t>
            </a:r>
            <a:r>
              <a:rPr lang="cs-CZ" altLang="cs-CZ" sz="1800" baseline="-25000"/>
              <a:t>2 </a:t>
            </a:r>
            <a:r>
              <a:rPr lang="cs-CZ" altLang="cs-CZ" sz="1800"/>
              <a:t>tak, aby výsledná rychlost v byla kolmá k rychlosti proudu v</a:t>
            </a:r>
            <a:r>
              <a:rPr lang="cs-CZ" altLang="cs-CZ" sz="1800" baseline="-25000"/>
              <a:t>2</a:t>
            </a:r>
            <a:r>
              <a:rPr lang="cs-CZ" altLang="cs-CZ" sz="1800"/>
              <a:t>,</a:t>
            </a:r>
            <a:r>
              <a:rPr lang="cs-CZ" altLang="cs-CZ" sz="1800" baseline="-25000"/>
              <a:t> </a:t>
            </a:r>
            <a:r>
              <a:rPr lang="cs-CZ" altLang="cs-CZ" sz="1800"/>
              <a:t>a tedy i k břehům řeky (obr. R2-33 [2-3]).</a:t>
            </a:r>
          </a:p>
          <a:p>
            <a:r>
              <a:rPr lang="cs-CZ" altLang="cs-CZ" sz="1800"/>
              <a:t>a) Vzhledem k proudu řeky pluje člun po úhlem </a:t>
            </a:r>
            <a:r>
              <a:rPr lang="cs-CZ" altLang="cs-CZ" sz="1800" i="1"/>
              <a:t>a</a:t>
            </a:r>
            <a:r>
              <a:rPr lang="cs-CZ" altLang="cs-CZ" sz="1800"/>
              <a:t> = 90°</a:t>
            </a:r>
            <a:r>
              <a:rPr lang="cs-CZ" altLang="cs-CZ" sz="1800" baseline="30000"/>
              <a:t> </a:t>
            </a:r>
            <a:r>
              <a:rPr lang="cs-CZ" altLang="cs-CZ" sz="1800"/>
              <a:t>+ </a:t>
            </a:r>
            <a:r>
              <a:rPr lang="el-GR" altLang="cs-CZ" sz="1800" i="1"/>
              <a:t>β</a:t>
            </a:r>
            <a:r>
              <a:rPr lang="el-GR" altLang="cs-CZ" sz="1800"/>
              <a:t>, </a:t>
            </a:r>
            <a:r>
              <a:rPr lang="cs-CZ" altLang="cs-CZ" sz="1800"/>
              <a:t>kde pro úhel </a:t>
            </a:r>
            <a:r>
              <a:rPr lang="el-GR" altLang="cs-CZ" sz="1800" i="1"/>
              <a:t>β </a:t>
            </a:r>
            <a:r>
              <a:rPr lang="cs-CZ" altLang="cs-CZ" sz="1800"/>
              <a:t>platí sin </a:t>
            </a:r>
            <a:r>
              <a:rPr lang="el-GR" altLang="cs-CZ" sz="1800" i="1"/>
              <a:t>β</a:t>
            </a:r>
            <a:r>
              <a:rPr lang="el-GR" altLang="cs-CZ" sz="1800"/>
              <a:t> = </a:t>
            </a:r>
            <a:r>
              <a:rPr lang="cs-CZ" altLang="cs-CZ" sz="1800" i="1"/>
              <a:t>v</a:t>
            </a:r>
            <a:r>
              <a:rPr lang="cs-CZ" altLang="cs-CZ" sz="1800" baseline="-25000"/>
              <a:t>2</a:t>
            </a:r>
            <a:r>
              <a:rPr lang="cs-CZ" altLang="cs-CZ" sz="1800"/>
              <a:t>/</a:t>
            </a:r>
            <a:r>
              <a:rPr lang="cs-CZ" altLang="cs-CZ" sz="1800" i="1"/>
              <a:t>v</a:t>
            </a:r>
            <a:r>
              <a:rPr lang="cs-CZ" altLang="cs-CZ" sz="1800" baseline="-25000"/>
              <a:t>1</a:t>
            </a:r>
            <a:r>
              <a:rPr lang="cs-CZ" altLang="cs-CZ" sz="1800"/>
              <a:t>. Pro dané hodnoty </a:t>
            </a:r>
            <a:r>
              <a:rPr lang="el-GR" altLang="cs-CZ" sz="1800" i="1"/>
              <a:t>β</a:t>
            </a:r>
            <a:r>
              <a:rPr lang="el-GR" altLang="cs-CZ" sz="1800"/>
              <a:t> = 23°, </a:t>
            </a:r>
            <a:r>
              <a:rPr lang="cs-CZ" altLang="cs-CZ" sz="1800" i="1"/>
              <a:t>a </a:t>
            </a:r>
            <a:r>
              <a:rPr lang="cs-CZ" altLang="cs-CZ" sz="1800"/>
              <a:t>= 113°.</a:t>
            </a:r>
          </a:p>
          <a:p>
            <a:r>
              <a:rPr lang="cs-CZ" altLang="cs-CZ" sz="1800"/>
              <a:t>b) Velikost výsledné rychlosti člunu je pak</a:t>
            </a:r>
          </a:p>
          <a:p>
            <a:endParaRPr lang="cs-CZ" altLang="cs-CZ" sz="1800"/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724400"/>
            <a:ext cx="27051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076700"/>
            <a:ext cx="14382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4525962"/>
          </a:xfrm>
        </p:spPr>
        <p:txBody>
          <a:bodyPr/>
          <a:lstStyle/>
          <a:p>
            <a:pPr eaLnBrk="1" hangingPunct="1"/>
            <a:r>
              <a:rPr lang="cs-CZ" altLang="cs-CZ" b="1" dirty="0"/>
              <a:t>Dráha</a:t>
            </a:r>
            <a:r>
              <a:rPr lang="cs-CZ" altLang="cs-CZ" dirty="0"/>
              <a:t> je délka trajektorie, kterou HB opíše za určitou dobu. 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333375"/>
            <a:ext cx="7931150" cy="4525963"/>
          </a:xfrm>
        </p:spPr>
        <p:txBody>
          <a:bodyPr/>
          <a:lstStyle/>
          <a:p>
            <a:pPr eaLnBrk="1" hangingPunct="1"/>
            <a:r>
              <a:rPr lang="cs-CZ" altLang="cs-CZ" b="1"/>
              <a:t>Okamžitá rychlost</a:t>
            </a:r>
            <a:r>
              <a:rPr lang="cs-CZ" altLang="cs-CZ"/>
              <a:t> </a:t>
            </a:r>
            <a:r>
              <a:rPr lang="cs-CZ" altLang="cs-CZ" b="1" i="1"/>
              <a:t>v</a:t>
            </a:r>
            <a:r>
              <a:rPr lang="cs-CZ" altLang="cs-CZ"/>
              <a:t> v čase t v bodě A je dána podílem</a:t>
            </a:r>
            <a:r>
              <a:rPr lang="cs-CZ" altLang="cs-CZ" sz="2000"/>
              <a:t> </a:t>
            </a:r>
          </a:p>
          <a:p>
            <a:pPr eaLnBrk="1" hangingPunct="1">
              <a:buFontTx/>
              <a:buNone/>
            </a:pPr>
            <a:endParaRPr lang="cs-CZ" altLang="cs-CZ" sz="2000"/>
          </a:p>
        </p:txBody>
      </p:sp>
      <p:graphicFrame>
        <p:nvGraphicFramePr>
          <p:cNvPr id="16387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3708400" y="908050"/>
          <a:ext cx="1871663" cy="173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2" imgW="520474" imgH="482391" progId="Equation.3">
                  <p:embed/>
                </p:oleObj>
              </mc:Choice>
              <mc:Fallback>
                <p:oleObj name="Rovnice" r:id="rId2" imgW="520474" imgH="4823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908050"/>
                        <a:ext cx="1871663" cy="1735138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8" name="Picture 9" descr="image0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908050"/>
            <a:ext cx="168275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476250"/>
            <a:ext cx="8359775" cy="4525963"/>
          </a:xfrm>
        </p:spPr>
        <p:txBody>
          <a:bodyPr/>
          <a:lstStyle/>
          <a:p>
            <a:pPr eaLnBrk="1" hangingPunct="1"/>
            <a:r>
              <a:rPr lang="cs-CZ" altLang="cs-CZ"/>
              <a:t>Rychlost je vektorová veličina. Rychlost je změna polohy za čas.</a:t>
            </a:r>
          </a:p>
          <a:p>
            <a:pPr eaLnBrk="1" hangingPunct="1"/>
            <a:endParaRPr lang="cs-CZ" altLang="cs-CZ"/>
          </a:p>
          <a:p>
            <a:pPr eaLnBrk="1" hangingPunct="1"/>
            <a:r>
              <a:rPr lang="cs-CZ" altLang="cs-CZ" b="1"/>
              <a:t>Velikost okamžité rychlosti:</a:t>
            </a:r>
            <a:r>
              <a:rPr lang="cs-CZ" altLang="cs-CZ"/>
              <a:t>                                                                                      </a:t>
            </a:r>
          </a:p>
          <a:p>
            <a:pPr eaLnBrk="1" hangingPunct="1"/>
            <a:endParaRPr lang="cs-CZ" altLang="cs-CZ"/>
          </a:p>
        </p:txBody>
      </p:sp>
      <p:graphicFrame>
        <p:nvGraphicFramePr>
          <p:cNvPr id="17411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346450" y="2565400"/>
          <a:ext cx="2449513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e" r:id="rId2" imgW="914400" imgH="482600" progId="Equation.3">
                  <p:embed/>
                </p:oleObj>
              </mc:Choice>
              <mc:Fallback>
                <p:oleObj name="Rovnice" r:id="rId2" imgW="9144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2565400"/>
                        <a:ext cx="2449513" cy="1293813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adpis">
  <a:themeElements>
    <a:clrScheme name="Nadpi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adpi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Nadpi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dpi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dpi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dpi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dpi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dpi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dpi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dpi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dpi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dpi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dpi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dpi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DDE7B3CEBA0ED4185C95D210E0DC02E" ma:contentTypeVersion="0" ma:contentTypeDescription="Vytvoří nový dokument" ma:contentTypeScope="" ma:versionID="aa67c3dbe3c349c91ed03f90817be28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71d6b51c5141eb32e0d04e037372b3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E975AE-D4BC-42FC-BB79-0D169BF458FF}"/>
</file>

<file path=customXml/itemProps2.xml><?xml version="1.0" encoding="utf-8"?>
<ds:datastoreItem xmlns:ds="http://schemas.openxmlformats.org/officeDocument/2006/customXml" ds:itemID="{DD0D4DFE-F928-4C16-82DA-AB55F63F15C0}"/>
</file>

<file path=customXml/itemProps3.xml><?xml version="1.0" encoding="utf-8"?>
<ds:datastoreItem xmlns:ds="http://schemas.openxmlformats.org/officeDocument/2006/customXml" ds:itemID="{E381FB8A-9D26-4BAD-9873-6CB0F8BDC719}"/>
</file>

<file path=docProps/app.xml><?xml version="1.0" encoding="utf-8"?>
<Properties xmlns="http://schemas.openxmlformats.org/officeDocument/2006/extended-properties" xmlns:vt="http://schemas.openxmlformats.org/officeDocument/2006/docPropsVTypes">
  <Template>Nadpis</Template>
  <TotalTime>1704</TotalTime>
  <Words>1943</Words>
  <Application>Microsoft Office PowerPoint</Application>
  <PresentationFormat>Předvádění na obrazovce (4:3)</PresentationFormat>
  <Paragraphs>187</Paragraphs>
  <Slides>60</Slides>
  <Notes>5</Notes>
  <HiddenSlides>0</HiddenSlides>
  <MMClips>0</MMClips>
  <ScaleCrop>false</ScaleCrop>
  <HeadingPairs>
    <vt:vector size="8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60</vt:i4>
      </vt:variant>
    </vt:vector>
  </HeadingPairs>
  <TitlesOfParts>
    <vt:vector size="64" baseType="lpstr">
      <vt:lpstr>Arial</vt:lpstr>
      <vt:lpstr>Calibri</vt:lpstr>
      <vt:lpstr>Nadpis</vt:lpstr>
      <vt:lpstr>Rovnice</vt:lpstr>
      <vt:lpstr>Kinematika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Rovnoměrný přímočarý pohyb</vt:lpstr>
      <vt:lpstr>Prezentace aplikace PowerPoint</vt:lpstr>
      <vt:lpstr>Příklad 1</vt:lpstr>
      <vt:lpstr>Příklad 2</vt:lpstr>
      <vt:lpstr>Příklad 3</vt:lpstr>
      <vt:lpstr>Příklad 4</vt:lpstr>
      <vt:lpstr>Příklad 4</vt:lpstr>
      <vt:lpstr>Nerovnoměrný pohyb </vt:lpstr>
      <vt:lpstr>Zrychlení</vt:lpstr>
      <vt:lpstr>Prezentace aplikace PowerPoint</vt:lpstr>
      <vt:lpstr>Prezentace aplikace PowerPoint</vt:lpstr>
      <vt:lpstr>Prezentace aplikace PowerPoint</vt:lpstr>
      <vt:lpstr>Rovnoměrně zrychlený (zpomalený) pohyb (přímočarý)</vt:lpstr>
      <vt:lpstr>Prezentace aplikace PowerPoint</vt:lpstr>
      <vt:lpstr>Poznámka</vt:lpstr>
      <vt:lpstr>Dráha rovnoměrně zrychleného pohybu</vt:lpstr>
      <vt:lpstr>Příklad 1</vt:lpstr>
      <vt:lpstr>Prezentace aplikace PowerPoint</vt:lpstr>
      <vt:lpstr>Prezentace aplikace PowerPoint</vt:lpstr>
      <vt:lpstr>Prezentace aplikace PowerPoint</vt:lpstr>
      <vt:lpstr>Příklad 2</vt:lpstr>
      <vt:lpstr>Příklad 3</vt:lpstr>
      <vt:lpstr>Prezentace aplikace PowerPoint</vt:lpstr>
      <vt:lpstr>Příklad 1</vt:lpstr>
      <vt:lpstr>Příklad 2</vt:lpstr>
      <vt:lpstr>Zpomalený pohyb </vt:lpstr>
      <vt:lpstr>Prezentace aplikace PowerPoint</vt:lpstr>
      <vt:lpstr>Příklad 1</vt:lpstr>
      <vt:lpstr>Prezentace aplikace PowerPoint</vt:lpstr>
      <vt:lpstr>Prezentace aplikace PowerPoint</vt:lpstr>
      <vt:lpstr>Příklad 2</vt:lpstr>
      <vt:lpstr>Pohyb po kružnici 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Skládání pohybů</vt:lpstr>
      <vt:lpstr>Prezentace aplikace PowerPoint</vt:lpstr>
      <vt:lpstr>Prezentace aplikace PowerPoint</vt:lpstr>
      <vt:lpstr>Prezentace aplikace PowerPoint</vt:lpstr>
      <vt:lpstr>Prezentace aplikace PowerPoint</vt:lpstr>
      <vt:lpstr>Příklad 3</vt:lpstr>
      <vt:lpstr>Prezentace aplikace PowerPoint</vt:lpstr>
    </vt:vector>
  </TitlesOfParts>
  <Company>SPŠ Česká Lípa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Kinematika</dc:title>
  <dc:creator>Kabinet VYT</dc:creator>
  <cp:lastModifiedBy>Fiala Luděk</cp:lastModifiedBy>
  <cp:revision>74</cp:revision>
  <dcterms:created xsi:type="dcterms:W3CDTF">2007-09-18T07:21:45Z</dcterms:created>
  <dcterms:modified xsi:type="dcterms:W3CDTF">2022-11-15T19:06:01Z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0x0101002DDE7B3CEBA0ED4185C95D210E0DC02E</vt:lpwstr>
  </property>
</Properties>
</file>